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4" r:id="rId2"/>
    <p:sldId id="256" r:id="rId3"/>
    <p:sldId id="257" r:id="rId4"/>
    <p:sldId id="258" r:id="rId5"/>
    <p:sldId id="259" r:id="rId6"/>
    <p:sldId id="260" r:id="rId7"/>
    <p:sldId id="261" r:id="rId8"/>
    <p:sldId id="262" r:id="rId9"/>
    <p:sldId id="265" r:id="rId10"/>
    <p:sldId id="267" r:id="rId11"/>
    <p:sldId id="266" r:id="rId12"/>
    <p:sldId id="263" r:id="rId13"/>
  </p:sldIdLst>
  <p:sldSz cx="9144000" cy="6858000" type="screen4x3"/>
  <p:notesSz cx="6858000" cy="9144000"/>
  <p:defaultTextStyle>
    <a:defPPr>
      <a:defRPr lang="ca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8" d="100"/>
          <a:sy n="108" d="100"/>
        </p:scale>
        <p:origin x="1704" y="7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microsoft.com/office/2016/11/relationships/changesInfo" Target="changesInfos/changesInfo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p p" userId="49e608c45ddccfd9" providerId="Windows Live" clId="Web-{DCBAE4C0-B446-49C7-80DF-C21D4AD63849}"/>
    <pc:docChg chg="modSld">
      <pc:chgData name="p p" userId="49e608c45ddccfd9" providerId="Windows Live" clId="Web-{DCBAE4C0-B446-49C7-80DF-C21D4AD63849}" dt="2019-04-24T10:23:43.863" v="5" actId="14100"/>
      <pc:docMkLst>
        <pc:docMk/>
      </pc:docMkLst>
      <pc:sldChg chg="addSp modSp">
        <pc:chgData name="p p" userId="49e608c45ddccfd9" providerId="Windows Live" clId="Web-{DCBAE4C0-B446-49C7-80DF-C21D4AD63849}" dt="2019-04-24T10:23:43.863" v="5" actId="14100"/>
        <pc:sldMkLst>
          <pc:docMk/>
          <pc:sldMk cId="52688619" sldId="264"/>
        </pc:sldMkLst>
        <pc:picChg chg="add mod">
          <ac:chgData name="p p" userId="49e608c45ddccfd9" providerId="Windows Live" clId="Web-{DCBAE4C0-B446-49C7-80DF-C21D4AD63849}" dt="2019-04-24T10:23:43.863" v="5" actId="14100"/>
          <ac:picMkLst>
            <pc:docMk/>
            <pc:sldMk cId="52688619" sldId="264"/>
            <ac:picMk id="2" creationId="{871E3C94-DF94-4984-B07D-60F8B53C1618}"/>
          </ac:picMkLst>
        </pc:picChg>
      </pc:sldChg>
    </pc:docChg>
  </pc:docChgLst>
  <pc:docChgLst>
    <pc:chgData name="p p" userId="49e608c45ddccfd9" providerId="Windows Live" clId="Web-{B5300B82-7BB6-420C-8846-A9BE783B86E8}"/>
    <pc:docChg chg="addSld sldOrd">
      <pc:chgData name="p p" userId="49e608c45ddccfd9" providerId="Windows Live" clId="Web-{B5300B82-7BB6-420C-8846-A9BE783B86E8}" dt="2018-11-21T09:48:36.331" v="1"/>
      <pc:docMkLst>
        <pc:docMk/>
      </pc:docMkLst>
      <pc:sldChg chg="new ord">
        <pc:chgData name="p p" userId="49e608c45ddccfd9" providerId="Windows Live" clId="Web-{B5300B82-7BB6-420C-8846-A9BE783B86E8}" dt="2018-11-21T09:48:36.331" v="1"/>
        <pc:sldMkLst>
          <pc:docMk/>
          <pc:sldMk cId="52688619" sldId="264"/>
        </pc:sldMkLst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ca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/>
              <a:t>Haga clic para modificar el estilo de subtítulo del patrón</a:t>
            </a:r>
            <a:endParaRPr lang="ca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0D64DE-1F24-4F48-99AB-778C3B1D448E}" type="datetimeFigureOut">
              <a:rPr lang="ca-ES" smtClean="0"/>
              <a:t>24/4/2019</a:t>
            </a:fld>
            <a:endParaRPr lang="ca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44D658-5870-4353-8F9E-56C8967BC29E}" type="slidenum">
              <a:rPr lang="ca-ES" smtClean="0"/>
              <a:t>‹#›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16325483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ca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ca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0D64DE-1F24-4F48-99AB-778C3B1D448E}" type="datetimeFigureOut">
              <a:rPr lang="ca-ES" smtClean="0"/>
              <a:t>24/4/2019</a:t>
            </a:fld>
            <a:endParaRPr lang="ca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44D658-5870-4353-8F9E-56C8967BC29E}" type="slidenum">
              <a:rPr lang="ca-ES" smtClean="0"/>
              <a:t>‹#›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21209864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ca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ca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0D64DE-1F24-4F48-99AB-778C3B1D448E}" type="datetimeFigureOut">
              <a:rPr lang="ca-ES" smtClean="0"/>
              <a:t>24/4/2019</a:t>
            </a:fld>
            <a:endParaRPr lang="ca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44D658-5870-4353-8F9E-56C8967BC29E}" type="slidenum">
              <a:rPr lang="ca-ES" smtClean="0"/>
              <a:t>‹#›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31068959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ca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ca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0D64DE-1F24-4F48-99AB-778C3B1D448E}" type="datetimeFigureOut">
              <a:rPr lang="ca-ES" smtClean="0"/>
              <a:t>24/4/2019</a:t>
            </a:fld>
            <a:endParaRPr lang="ca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44D658-5870-4353-8F9E-56C8967BC29E}" type="slidenum">
              <a:rPr lang="ca-ES" smtClean="0"/>
              <a:t>‹#›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28839456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/>
              <a:t>Haga clic para modificar el estilo de título del patrón</a:t>
            </a:r>
            <a:endParaRPr lang="ca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0D64DE-1F24-4F48-99AB-778C3B1D448E}" type="datetimeFigureOut">
              <a:rPr lang="ca-ES" smtClean="0"/>
              <a:t>24/4/2019</a:t>
            </a:fld>
            <a:endParaRPr lang="ca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44D658-5870-4353-8F9E-56C8967BC29E}" type="slidenum">
              <a:rPr lang="ca-ES" smtClean="0"/>
              <a:t>‹#›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31323055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ca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ca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ca-E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0D64DE-1F24-4F48-99AB-778C3B1D448E}" type="datetimeFigureOut">
              <a:rPr lang="ca-ES" smtClean="0"/>
              <a:t>24/4/2019</a:t>
            </a:fld>
            <a:endParaRPr lang="ca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44D658-5870-4353-8F9E-56C8967BC29E}" type="slidenum">
              <a:rPr lang="ca-ES" smtClean="0"/>
              <a:t>‹#›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32481216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ca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ca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ca-E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0D64DE-1F24-4F48-99AB-778C3B1D448E}" type="datetimeFigureOut">
              <a:rPr lang="ca-ES" smtClean="0"/>
              <a:t>24/4/2019</a:t>
            </a:fld>
            <a:endParaRPr lang="ca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44D658-5870-4353-8F9E-56C8967BC29E}" type="slidenum">
              <a:rPr lang="ca-ES" smtClean="0"/>
              <a:t>‹#›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21824052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ca-E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0D64DE-1F24-4F48-99AB-778C3B1D448E}" type="datetimeFigureOut">
              <a:rPr lang="ca-ES" smtClean="0"/>
              <a:t>24/4/2019</a:t>
            </a:fld>
            <a:endParaRPr lang="ca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44D658-5870-4353-8F9E-56C8967BC29E}" type="slidenum">
              <a:rPr lang="ca-ES" smtClean="0"/>
              <a:t>‹#›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36323176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0D64DE-1F24-4F48-99AB-778C3B1D448E}" type="datetimeFigureOut">
              <a:rPr lang="ca-ES" smtClean="0"/>
              <a:t>24/4/2019</a:t>
            </a:fld>
            <a:endParaRPr lang="ca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44D658-5870-4353-8F9E-56C8967BC29E}" type="slidenum">
              <a:rPr lang="ca-ES" smtClean="0"/>
              <a:t>‹#›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23038135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  <a:endParaRPr lang="ca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ca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0D64DE-1F24-4F48-99AB-778C3B1D448E}" type="datetimeFigureOut">
              <a:rPr lang="ca-ES" smtClean="0"/>
              <a:t>24/4/2019</a:t>
            </a:fld>
            <a:endParaRPr lang="ca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44D658-5870-4353-8F9E-56C8967BC29E}" type="slidenum">
              <a:rPr lang="ca-ES" smtClean="0"/>
              <a:t>‹#›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15589037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  <a:endParaRPr lang="ca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a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0D64DE-1F24-4F48-99AB-778C3B1D448E}" type="datetimeFigureOut">
              <a:rPr lang="ca-ES" smtClean="0"/>
              <a:t>24/4/2019</a:t>
            </a:fld>
            <a:endParaRPr lang="ca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44D658-5870-4353-8F9E-56C8967BC29E}" type="slidenum">
              <a:rPr lang="ca-ES" smtClean="0"/>
              <a:t>‹#›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29586505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ca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ca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0D64DE-1F24-4F48-99AB-778C3B1D448E}" type="datetimeFigureOut">
              <a:rPr lang="ca-ES" smtClean="0"/>
              <a:t>24/4/2019</a:t>
            </a:fld>
            <a:endParaRPr lang="ca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a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44D658-5870-4353-8F9E-56C8967BC29E}" type="slidenum">
              <a:rPr lang="ca-ES" smtClean="0"/>
              <a:t>‹#›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38062900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a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2" descr="Imagen que contiene tarjeta de presentación&#10;&#10;Descripción generada con confianza alta">
            <a:extLst>
              <a:ext uri="{FF2B5EF4-FFF2-40B4-BE49-F238E27FC236}">
                <a16:creationId xmlns:a16="http://schemas.microsoft.com/office/drawing/2014/main" id="{871E3C94-DF94-4984-B07D-60F8B53C161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5511" y="4191"/>
            <a:ext cx="9179510" cy="68532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68861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D5EC9FD5-627F-477A-96AE-87AFE20B84F4}"/>
              </a:ext>
            </a:extLst>
          </p:cNvPr>
          <p:cNvSpPr/>
          <p:nvPr/>
        </p:nvSpPr>
        <p:spPr>
          <a:xfrm>
            <a:off x="395536" y="1268760"/>
            <a:ext cx="8352928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s-ES" sz="2400" dirty="0"/>
              <a:t>VALORAR L’ESFORÇ EN EL MOMENT DE DEMANAR PERDÓ I RECONÈIXER LES PRÒPIES ACTUACIONS. </a:t>
            </a:r>
          </a:p>
          <a:p>
            <a:endParaRPr lang="es-ES" sz="2400" dirty="0"/>
          </a:p>
          <a:p>
            <a:endParaRPr lang="es-ES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s-ES" sz="2400" dirty="0"/>
              <a:t>ENTENDRE QUE FER LES COSES SENSE ESPERAR RES A CANVI ÉS UNA MOSTRA DE GRATITUD. </a:t>
            </a:r>
          </a:p>
          <a:p>
            <a:endParaRPr lang="es-ES" sz="2400" dirty="0"/>
          </a:p>
          <a:p>
            <a:endParaRPr lang="es-ES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s-ES" sz="2400" dirty="0"/>
              <a:t>RECUPERAR ELS FONAMENTS BÀSICS D’UNA BONA EDUCACIÓ. </a:t>
            </a:r>
          </a:p>
        </p:txBody>
      </p:sp>
    </p:spTree>
    <p:extLst>
      <p:ext uri="{BB962C8B-B14F-4D97-AF65-F5344CB8AC3E}">
        <p14:creationId xmlns:p14="http://schemas.microsoft.com/office/powerpoint/2010/main" val="131588263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1B438D81-1FED-4FB3-8BFD-52A679A38A6B}"/>
              </a:ext>
            </a:extLst>
          </p:cNvPr>
          <p:cNvSpPr/>
          <p:nvPr/>
        </p:nvSpPr>
        <p:spPr>
          <a:xfrm>
            <a:off x="323528" y="764704"/>
            <a:ext cx="8496944" cy="53860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2800" b="1" dirty="0"/>
              <a:t>COM HO FEM</a:t>
            </a:r>
          </a:p>
          <a:p>
            <a:endParaRPr lang="es-ES" sz="2800" b="1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s-ES" sz="2400" dirty="0"/>
              <a:t>FENT ARRIBAR A LES FAMÍLIES L’OBJECTIU DEL CURS (REUNIONS DE CURS, AGENDA, PLANA WEB, CARTELLS...). 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s-ES" sz="2400" dirty="0"/>
          </a:p>
          <a:p>
            <a:endParaRPr lang="es-ES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s-ES" sz="2400" dirty="0"/>
              <a:t>INFORMANT DE L’OBJECTIU A TOTA LA COMUNITAT EDUCATIVA I ALS RESPONSABLES DELS DIFERENTS ESPAIS EDUCATIUS A FI DE FER HABITUALS AQUESTES TRES EXPRESSIONS (EXTRAESCOLARS, SERVEI DE MITJA PENSIÓ...).  </a:t>
            </a:r>
          </a:p>
          <a:p>
            <a:endParaRPr lang="es-ES" sz="2400" dirty="0"/>
          </a:p>
          <a:p>
            <a:endParaRPr lang="es-ES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s-ES" sz="2400" dirty="0"/>
              <a:t>SENT MODELS DE BONA EDUCACIÓ I UTILITZACIÓ DE LES EXPRESSIONS DE L'OBJECTIU DE CURS. </a:t>
            </a:r>
          </a:p>
        </p:txBody>
      </p:sp>
    </p:spTree>
    <p:extLst>
      <p:ext uri="{BB962C8B-B14F-4D97-AF65-F5344CB8AC3E}">
        <p14:creationId xmlns:p14="http://schemas.microsoft.com/office/powerpoint/2010/main" val="112528509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CuadroTexto"/>
          <p:cNvSpPr txBox="1"/>
          <p:nvPr/>
        </p:nvSpPr>
        <p:spPr>
          <a:xfrm>
            <a:off x="243632" y="116632"/>
            <a:ext cx="4197303" cy="212365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ca-ES" sz="4400" b="1" dirty="0"/>
              <a:t>MOLTES GRÀCIES</a:t>
            </a:r>
          </a:p>
          <a:p>
            <a:pPr algn="ctr"/>
            <a:r>
              <a:rPr lang="ca-ES" sz="4400" b="1" dirty="0"/>
              <a:t>i </a:t>
            </a:r>
          </a:p>
          <a:p>
            <a:pPr algn="ctr"/>
            <a:r>
              <a:rPr lang="ca-ES" sz="4400" b="1" dirty="0"/>
              <a:t>BONA FEINA</a:t>
            </a: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5855" y="2636912"/>
            <a:ext cx="5711825" cy="3571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3099365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CuadroTexto"/>
          <p:cNvSpPr txBox="1"/>
          <p:nvPr/>
        </p:nvSpPr>
        <p:spPr>
          <a:xfrm rot="20744054">
            <a:off x="492162" y="1173286"/>
            <a:ext cx="751115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a-ES" sz="4800" b="1" dirty="0">
                <a:solidFill>
                  <a:srgbClr val="FF0000"/>
                </a:solidFill>
              </a:rPr>
              <a:t>SI US PLAU, GRÀCIES, PERDÓ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84268" y="2233478"/>
            <a:ext cx="4663206" cy="46443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5087705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0" y="3573016"/>
            <a:ext cx="8964488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a-ES" sz="3200" b="1" dirty="0"/>
              <a:t>L'expressió si us plau es fa servir per demanar amb cortesia alguna cosa. </a:t>
            </a:r>
          </a:p>
          <a:p>
            <a:endParaRPr lang="ca-ES" sz="3200" b="1" dirty="0"/>
          </a:p>
          <a:p>
            <a:endParaRPr lang="ca-ES" sz="3200" b="1" dirty="0"/>
          </a:p>
          <a:p>
            <a:r>
              <a:rPr lang="ca-ES" sz="3200" b="1" dirty="0"/>
              <a:t>La cortesia és un acte d’amabilitat, atenció o bona educació cap una altra persona.</a:t>
            </a:r>
          </a:p>
        </p:txBody>
      </p:sp>
      <p:sp>
        <p:nvSpPr>
          <p:cNvPr id="3" name="2 CuadroTexto"/>
          <p:cNvSpPr txBox="1"/>
          <p:nvPr/>
        </p:nvSpPr>
        <p:spPr>
          <a:xfrm>
            <a:off x="1547664" y="1382820"/>
            <a:ext cx="203555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a-ES" sz="3200" b="1" dirty="0">
                <a:solidFill>
                  <a:srgbClr val="FF0000"/>
                </a:solidFill>
              </a:rPr>
              <a:t>SI US PLAU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1" y="680246"/>
            <a:ext cx="1971782" cy="2570395"/>
          </a:xfrm>
          <a:prstGeom prst="rect">
            <a:avLst/>
          </a:prstGeom>
          <a:noFill/>
          <a:ln w="82550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1225689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Rectángulo"/>
          <p:cNvSpPr/>
          <p:nvPr/>
        </p:nvSpPr>
        <p:spPr>
          <a:xfrm>
            <a:off x="251520" y="4365104"/>
            <a:ext cx="8640960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ca-ES" sz="3200" b="1" dirty="0"/>
              <a:t>Donar les gràcies</a:t>
            </a:r>
          </a:p>
          <a:p>
            <a:pPr algn="ctr"/>
            <a:r>
              <a:rPr lang="ca-ES" sz="3200" b="1" dirty="0"/>
              <a:t>A banda de ser un cordial gest d’educació, provoca en les persones unes sensacions positives.</a:t>
            </a:r>
          </a:p>
          <a:p>
            <a:pPr algn="ctr"/>
            <a:endParaRPr lang="ca-ES" sz="3200" b="1" dirty="0"/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358298"/>
            <a:ext cx="5179245" cy="36427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1442473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0" y="3318570"/>
            <a:ext cx="9144000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a-ES" sz="3200" b="1" dirty="0"/>
              <a:t>Una persona a la qual se li donen les gràcies…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ca-ES" sz="3200" b="1" dirty="0"/>
              <a:t>Es sent reconeguda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ca-ES" sz="3200" b="1" dirty="0"/>
              <a:t>Comprova que la seva feina és important i que els altres li donen valor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ca-ES" sz="3200" b="1" dirty="0"/>
              <a:t>Verifica que els seus esforços valen la pena</a:t>
            </a:r>
          </a:p>
          <a:p>
            <a:r>
              <a:rPr lang="ca-ES" sz="3200" b="1" dirty="0"/>
              <a:t>L’agraïment sincer arriba a les persones i les beneficia.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5610" y="0"/>
            <a:ext cx="4104456" cy="33185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9423066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0" y="2333685"/>
            <a:ext cx="9144000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a-ES" sz="3200" b="1" dirty="0"/>
              <a:t>Demanar perdó i saber reparar el mal que hem fet ens fa més bones persones. </a:t>
            </a:r>
          </a:p>
          <a:p>
            <a:r>
              <a:rPr lang="ca-ES" sz="3200" b="1" dirty="0"/>
              <a:t>És difícil reconèixer que la culpa és teva quan tens un problema, sobretot si es tracta d’algun embolic amb els amics o amb la família. El primer pas és adonar-te de l’error.</a:t>
            </a:r>
          </a:p>
          <a:p>
            <a:r>
              <a:rPr lang="ca-ES" sz="3200" b="1" dirty="0"/>
              <a:t>Reconèixer que s’ha fet alguna cosa malament suposa fer front a una situació conflictiva que genera malestar, i ho evitem.</a:t>
            </a:r>
          </a:p>
        </p:txBody>
      </p:sp>
      <p:sp>
        <p:nvSpPr>
          <p:cNvPr id="3" name="2 CuadroTexto"/>
          <p:cNvSpPr txBox="1"/>
          <p:nvPr/>
        </p:nvSpPr>
        <p:spPr>
          <a:xfrm>
            <a:off x="539552" y="404664"/>
            <a:ext cx="136928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a-ES" sz="3200" b="1" dirty="0">
                <a:solidFill>
                  <a:srgbClr val="FF0000"/>
                </a:solidFill>
              </a:rPr>
              <a:t>PERDÓ</a:t>
            </a:r>
          </a:p>
        </p:txBody>
      </p:sp>
      <p:sp>
        <p:nvSpPr>
          <p:cNvPr id="5" name="AutoShape 2" descr="data:image/jpg;base64,%20/9j/4AAQSkZJRgABAQEAYABgAAD/2wBDAAUDBAQEAwUEBAQFBQUGBwwIBwcHBw8LCwkMEQ8SEhEPERETFhwXExQaFRERGCEYGh0dHx8fExciJCIeJBweHx7/2wBDAQUFBQcGBw4ICA4eFBEUHh4eHh4eHh4eHh4eHh4eHh4eHh4eHh4eHh4eHh4eHh4eHh4eHh4eHh4eHh4eHh4eHh7/wAARCAEJAdcDASIAAhEBAxEB/8QAHwAAAQUBAQEBAQEAAAAAAAAAAAECAwQFBgcICQoL/8QAtRAAAgEDAwIEAwUFBAQAAAF9AQIDAAQRBRIhMUEGE1FhByJxFDKBkaEII0KxwRVS0fAkM2JyggkKFhcYGRolJicoKSo0NTY3ODk6Q0RFRkdISUpTVFVWV1hZWmNkZWZnaGlqc3R1dnd4eXqDhIWGh4iJipKTlJWWl5iZmqKjpKWmp6ipqrKztLW2t7i5usLDxMXGx8jJytLT1NXW19jZ2uHi4+Tl5ufo6erx8vP09fb3+Pn6/8QAHwEAAwEBAQEBAQEBAQAAAAAAAAECAwQFBgcICQoL/8QAtREAAgECBAQDBAcFBAQAAQJ3AAECAxEEBSExBhJBUQdhcRMiMoEIFEKRobHBCSMzUvAVYnLRChYkNOEl8RcYGRomJygpKjU2Nzg5OkNERUZHSElKU1RVVldYWVpjZGVmZ2hpanN0dXZ3eHl6goOEhYaHiImKkpOUlZaXmJmaoqOkpaanqKmqsrO0tba3uLm6wsPExcbHyMnK0tPU1dbX2Nna4uPk5ebn6Onq8vP09fb3+Pn6/9oADAMBAAIRAxEAPwD5fjq0nSq0XWrcatxtGf6UFEiCpVFJGpPHO7uKlRc8KcnJ4oAQCo5akz2wQaifcUZ9pAHT/a+lAFebvWfP3q87hj6Ajg+vtWfK6sfl3c56qRyO3NIdypLVY1bmXryOwB/vZqqduThgcfe46D1pA2RmjFHJ6jH+HrTzwP1PsKBDQOalQUohkBO5cfj1p6rxwc84/H0oYIVVqVVojHAqZVqGWhgWnheKeq1Iq8VNxkO2l21NtoxRcCNRinilK5oxii4FiOTpVmKYKc1mjcDTvMJGBUkukbtvcirsd0oUCubilK+tTrccd6Rk6R0a3a0v2xa577V9aPtX1oF7I35LpTVaS6Xnmsk3X1qJps+tBSjY0JLgYqrNMDVRpi3rUZYnvQyorUfKdxpooX3pQKRoLTgKQVIozQA5BVhBxUca1ZRCBkc+1Ax0a1YjWmwozDlSPrVhUPZSR61Fki+a46NalAoT2GaeEbP3altCaYgWnhakRP8Aaz+FPC0cqZSk0RMOKiYVZYcVC60DZXfpVWcfMatyDFVpe9JmZRlHWqklXJjwRVOXpTQFWbqPpVOWrk3WqctbxArSVXkqxJVaU4rZGUitNVc9anmbmq5qyAooooAKKKKAOuh61dTG0sV34H3PWsuGXnrV2OQMp55AyOaB3Pavhr8FJvHng2XW7LxnYQz2+ZJ7aSJz9nXvnHtR4t+B+uadY6NdeHNXsvEtlq8giWS1UqEbjLNn612/7GOlyXPg3xjLfxXUNhf2Zj+0xxMB82R8ox8x+lTT/EzwR8IfC/hrwb4dup9cksLgyakzRtG0CnGWIYZ7H5eooC5zGs/s7azZ6TqLWfiSzvtU0y2FxdWQtZFAXBJ2seCRg9DTPDX7PkniPwrp3iSz8daQun3SASzSwuGt3IGYue+TivTvFnxc8EyWWseIB8TLp7O/sCLHTrWCRZEkKnAY46ZI4rjdMu/hzJ+za/gO4+JEdrql3N/bLTJBIGjmLCQx+/IxQFznbL9nPXLTxVqEmp+IdHg0TRBDdR6nOpeG4zk7MA5wMYb1rqP2pvC2kp8GtBvNI0XRk1S/v4YhdabFsWfJwoXJyM+9ct8HPHvhXWvhd4h+FvjvxDPYvdyO9lqsqs3nAk8njIA44PrXS+MvGHws/wCFNaBpGh+MVu7jwreR3SQSW8m+8khOdikj5QxHGfWlYRx1n+y7qU32exvPGuiWfiO7tvtEGkNE+duM4JzjdyKxvAX7N2reLdG1BofF2n2erabK6X2mTxP+6Kk4JbpggZr2FvHHwb134g6T8Y7rxq9tcWdgEn00wOGEu1cKOO2CPeqHwq+Inw+mg8beINc8X2+mXXjCVkFg1u7PahQURmYcEMADx60WA8Y+MfwN1D4f+DdP8XWniSx17SrmYW5aAEBJDn17ZBFdbo/7Ltxfw2duvj7Sv7bvbX7ZDaQwSOgX/adcrnt1rotS1D4WXX7N+m+Bbjx7bvPpVzJfnbbyfv1ErnYB77h+VekeHfi58HfD82k6hoviXTNO0aWz+y/YoLCRZfO/vMeycHgjrSZSPnb4Y/AW78bvrVhb+KtNsNe0WUxzWLROSFGPnBHGOaq/GL4I3vw88Oadr6+J9L12C8m8j9yCNrAZzgnpx0r2L4Rap8KPB/xK8X+L5PiPBMNS3WscYtZBtDAHd05r52+J0NvZ+JbnS9N8TTeItGSUzWz5ISNieoB74pNjSOZ2/NmpETpT0Q/xDmrEcftWTkWiFY6kWPipRHjtT0QkdKkCDZRsq2I/ajy/agCpsphWrrR+1RPH7UrgVStNIxVlk9qiZaZTYxaXdil20bfagh3EL0nmUEUmB6CgWo4PRvpuKKAFoooFDGhwpy0gpy9aQxw61NGKYAKkSkMkT71XIMlhgZPpVeFUbh92D6dc/wBK6v4e+C9e8Yaotjo0GcNiSZ1+RF9c96mU0hxi2YsK+ZKI13lz/CvNdNo/gzxRqgD2ek3LpnG5hgZ/GvpHwF8JfDfhGzSW+tk1DVCMs0gyqn2rrJb1F/dxhEVBjagwBXn1cSondRwrkfL7fC3xrGgdtLYj2YVk6j4T16xG660qaMDuBxX1W+ourfLIR+NR3N7DIpS5jjnj7qwzXL9dSZ1PAs+RGVl+Ricjse1JivojxZ8PtE1+2afTIorW8OSiquAT714V4h0a+0fUHsrmJkkjPJI4b6V30K6mcVai6ZkPUMnerMmMdMVVlPBrpZzXuV5TVWU9ammNVZGotcVirMeTVWU1YnbrVGduOtUog0Qymqkp5qWVjnqarSHmtoohsikPFVZjwKlmfiqcrk9zWqM2yKU80ylakqyQopccU5VLdBTsAyirCWzsM4opXQ7GhE5B5q5DI2crjI/vDIx3rLWSp0f5GO7bgdc4oEeieG/if8RfDem22leHtd1SCyiJa3hjR2jxj7oxxgda5q+1K+1XVLvUrhZrzUbuZprkupkkZz1bA5zXqvgO88QWHwGguNP0+xlnGthEd4g0sUBKcr32nkfnW/4h0htN1fxhP4b03T4/FE8VvcQQgLtAaT5jEPXGcgdqAPAldzKY47eYy9oo4zvHuw6/hVd12TMZo8SLyQ6FcfTPSvpTR7e3h1rVL+Kx0+TVDpGmLfS28Yf7Pc7280bR1J6N+teX+MrbS/8AhoC0j1S8tLiykngeXygEgGW/1bDoAOhzQB5vemVMfaobhA6/IZVPQ+nr+FRSxzRusZsbiOTZmMCIqze5HU19Ii1vNVu7mx8Qaf4fsBba0k2lXEwjZZrVJCfLRM8jbgZHFauqeH5tWfw9qVlbWH2+z1SZ5fNKhvs5lyVYHkDH3Qe3SgD5Va1uWdZFsbl9/QGBj5hHXH0rY0DwjrOuaTqmrWFtHLFpiGS7jZwJtgHJCHk4+lfQ/ia+8RQ6B45uLXQtJjls7q3/ALOMcC/uoyjGQr75weKjGn3Wl/EDxPfaTaadFf6h4T823hZFCSSeXHuwPXOaAPm/Q9Dv9WuLuOzsxus4TczeYwiCIMf3u/PTvVaKDdGZhBJ5O7EkojO36FumK+k9FtJ79re01TSdMOtT+Hrk6nHEqhfM80CPdjjfsxW74W8N2v8AwjaeGpotKu45NJlQusaxxSSmTIJJ4ZwOPXAqWVE+cvCPhK/8UST22kQwS3FpAZWikkCllB6DPX1qhbw+ZAWhgk+zr8rPHGdoIPevTvgdod1YfFa908+TcS2UEkXmqwCNwTu3dB1xXpfwt0Szi0HQdDvodMlju7KVrrbGqhGJfAd+hfOD64rNmiPnK3t5JHKQxtIR1CLnAq5aaffXNylrb2k7TSEKuUIGfc9BXSeE7i6+H/jpYb1bO8NvMbe7iaIOJAxxx6Yzn8K9N8Tz3Gg6ro3hPRmsb+4v9S/tB5wgbdavgBM9sYJqGB43b6LqDaydH8gPeLN5LIjBgGzjkjjHv0qz4g0DUtD1ttGvrUi9VA5jiPmcHuCOtev3tle6dPrP/CN2OmNqUniKT7SpVdy2m9fKKf7Od3TjFa6abdW/i7X9WvTYySyLaxJGsQZkw5z5Z7LzzjtSA+eliO7btIYdQe31o8v2r0v44+H10rxSmpwNZraX0a7UtyBtcfeJA65z1rgWioYFFo89qheP2rRMeBUEkdICg6VC6egq+8dQumKYFMrimsKsOtRMvNAMgYcUzFTsKjK0CGUUu2jbQAmDSgU6kNDBDhSrSCnCkMlQbs4x0zUiDkCoB95fXdx9a6bwH4V1Txl4kg0PS7d5GdwZ5scItQ3qF9TZ+EHgDVfH3iEWVqGhsY2H2qf0HoK+0PC3h3RvCWhppOjQpFBEvzOB87t6k96b4B8KaV4F8Ow6RpsabxHtnnxy571Yv5/LTy/ur1B/vVxV6h6OHpX1Kl7cNllYkDsQawLx0V/vDkdhVzULng1gX1z+8/CvJqts97C0UPmkHJzVU3BxuxtJ6iq8tz71Ve4rL2baPQ9ijYtrz5ggO30I7VneP9AtPFGhvJ5a/bIR8jqOTUNtNmTOM461rafcxxSZVuD1BrWlUcGefisNFnzHqttNY3UtvcqVkjODWbK1epfHnRo7PWI9QhUCK5QE4HevKpmAXHevcoS50fM14cjK81U52wTVmZqoztya16kR2K0z9eaozPxVmc9aozGtESyF2qvLIo71JI1Up25reK0MmQyyAjiq+eTmgmk61skZAaVRQBVy0tt7Cpk7ARwwszDcOK0rOzDY+WtCy0/JB25rc0/T+nyVzTrWNYQujFjssLjZRXZRaXuQHZRWPtzX2Z5SpqRCScBQ/wDsk9agBpykNldxDH7pFegcpqwaxqcUS29trV7DCfuxRzlQh9PpUi6xqf2hLxtZvftUf3bkXJ34/u7uor034aWfh7xT8PLy1s/Diy+IdKkhe4YH/WWxkUMw46gbifYVz3iu+8N3HxlSDRtHtjokN4lnFbxy5W4Xdt8zdjvmgDkLXWtSt55ZLHVb63kmYtJ5VwVaRuuWYfePvVSacSlpJWaSWRi0pc5LE+vr9a968U+FvB2qah4t8NaV4dfS5tHEcsN155by2ZiGyMcrx+FU/wDhD/DJvf8AhCl8Ozu/9gHU31gTNlphEXG0YwULD1oA8Wl1K9vJoPtOpXUr22BAzzFvLH91PToOlWxqviJvOuk1fU87lDyee3JHQM3r6A17ZrPhLwvF8PZ7fS9DjlvrfSoLySaWXZOshj3SNsxnbnofSsD4VNbXvwN8SaXH4aTUb+41ewgWVpMM0khfYc4+UL+tIZ5iuua5IrA+INSZJB8w+0t85/ukZp66nrD3cUra1ePOi7Y3N2S8a91z2Few3cXgCz8L6BN4j8KTWU2q219BPNbylilxBII1AUDqeea2dR+Guhy+E9a0fSfDxj1XTrEXkHlzmWdnKhlVxjIyGzg0mxpanhcV9qMczyprF+k8h3M6XDB5sccn9K0dPXxG9jJdWdxrUtjZtudo5XaKI/3yRwvWvcU+HfgvS9Ig8P31vPJfTWPntcICZFfAyVHXaCcEdM1518K2uo9C8e28ckskH9hS4gWQhMiZQDjoxxWTbNLI5OxvLu2eQ219cWxl5Z4ZTuPsSOtaNi2szSx2drd6hud+IYZGfn+8AO9ew2nw90aTwfdaauk+XqdtpQvAUn3SrKWA+ZeuMGsH4EItj43u4r3Smlu7a2c7C5UxEA8j1oSbQcyRwdxY31pfPbarDcw3v3pGuMq7H+9k9c9K0IrPXYLqCSSDUobl48W7eWyv5YGfk7kdelewQ6H4e1jStIn12G6u7nVtPa63+aXeNfmwqnqcFc1FY4afwTDeR3V9mKWOGVpCrhfLOOahoOZHkhuNQjnWT+0LqKcoFaUylWx/dJ7AVbWfWFjW4F3qG1gUWYyMFZR1Cv06dq9Eg0PQdIFoupaJcan/AGpqE9vcXUchbyQoBUCPucnmrZ0DTdSsNCsvJns7OLVr6Bo2c/vViC7U2/wlun41Nw5keX3NtqMlrHqF0t5PaD5I5pFLRD23dAarKgbI6OfuqTj8a9cujHq/gi/0Sy8PXenQrrNtCYGmZ12+bjYOOD2Jqxr3gnS9S0h00vTdk9tqcFmWin8wrGzlZdx7bQKe4XueOQWN5cWE95BZzywwg+Y6oSq49T2qg8bFRtwxIyAOmPrXtc09ta6L4t0Gy8O3llFaQ+UsvnMVlO0jcRjvjNeNxZkiXb94ALleP0osBSdeKryCr0q4yKrutAFKQVCy1blWoHFNAVmFRmp3FRsKAI8UUp60lACUUUUDCnMwXCgFv9qmZHqK0NC0m+1rU7bTdLt5ZbmRwIUVc8nu3tUuViUm2WPDei6jr2t2ukaZbtNdXLhVCjOwH+I/SvuP4OfDuy+HXhtItqvq0oBuZep57D0rL+BPwpsfh3o6316q3Gu3QBldhnyc9hXotxdc5YZXPznuawnNHVTpXZUvLl1J6Dd1BFY17JhSNxOfXnH0qS+mOTyevfrWVeStgYrzasrnuYekktihfz7iV3EH0x1rkvEviDTdJhNxf3UcWP4CeTXM/G34lW3hu2Njp8iy6i4xkc7a8Y8PaZP401A3Gp61LI5OTEW/+vRSwsprmkaSxUacuSJ7R4a8bWPiC8ube0R8R/ccjit5pveud8N6LbaRB5NuqINv3gOTWi03+0KynDX3T1aMm43kXknZXyrYq/a3BB3HGawoZM55zU8czY+XJ+lYzgW4KZU+NjQ3Pgq3mbl4pcKc+9eBSyZJYnkmvWfjFf8AleG4LPzBl5A2M+9eNzP82QcgV62DTUdT4/Mbc9kE0lVZX60TPVeR+OtdkV1OG9iGdutUpmqaZutU5mOK0SIk2RTGqE7c1Zmb3qjKdzcc10R2Mm2R0opKkgXc1Xewia0h8w8jiug0mwZsccDpVfSLUsRlT+Vdjo2nkgcVyV6hrGJJpGmkgHHNdNpumZx8tWNE01jj5T+VdVpmmHjg15k5tvc6IpJGTb6X+7Hy0V2lvpn7oUVHMXc+OjHQnyB17sMDirBWmgcj9a+gPPsel+HviL4f8M+GUm8OaLNZ+JZdPFhdTGdmSTrul29MsCRj2rzzRNQutMvre+sPLSeJtytIgYAjocGq2wdO3YUqZUkjqeDSuFjtZPiZ4zkudQuvt9uZb+Lybl1s0/eqM9T+J5qrJ498VSaSmktqwjh2qgZIhvCL0Xf12+3TFcuuc4yQo+6oPSnoiqxZRgn8cUXQWOs1f4ieLdV07+zbq/t2UwrAZI7dY5DEgwFLDkqR61S8J+Kde8NQ3SaDdLZw3RUSJIgdWYdGGehGeDWIgGNrKCp6joakChjnpxgegFK5R0WseLNf1vS7bTNTvY57O2m82AR26qyyE5LBhzjPWtuz+JXjyylWW116KOQKEEi2q+bIAMAO3U4HHNcUn3lboV+7jtVqIFs5bjtxUuSKSOlg8XeKRpUmlnV3ktmVlcmIGYBzuKCX7ygk54o8O+Idb0KCa30iW3jiuP8Aj5RoVkJHpuP54/GsaJOQxY7hwCOOP6/WrcIHcc5zkcZrNso62y8f+LrUK8GqKVA25Nsu+Qf3S/Vh7e1R6N4g1vSr25vbO8Rbi8BWe4eMEj8+1YMKlSDuyBwB2Aq2gJOV44x6jFRzMLI6Gy8W+Ire1a2g1BFiJO1vIXMeeqx+i/T1NaVl4w8UW6WyxXluPsgKwh7dd0Ix2NczCE2qPL7c89f8KuooYqORg5/GocmHKjd0/wAVeIoUuDDqAUTEu7yW68s3DMoP3T7ipBr2tNZW+nnUC0EUglQ+QPMLZzvz1yccmsmNfmY9d3UdqsJGpTuCepz/AJxUhZGzceL/ABQySQNqEZhDiRdkCgg56sR1b3qOTxd4mNrcQi/EaXMZWZYYAgYY+9uH8XcnrmsxowQvXK5wfX6+tV5R8hDEknqc4o5mgsjRn8Z+KWsmtW1FZIDEIiRbKWkAGBuPciuRl8xism5Qc8jG2tNw2wDccg5GOKo3K8nnknOcU+ZgUZB1qu4q244qvIOKtMCpIKrv1q1JVaTqapAQPUL9Klc1C54oAjbrSUMeaQninYBKQ7yQqkAdTn27UI25S5yFX7x9Kltbaa8u4bW2haa5mYCGNepJ+6alsEWNG02+1zV7bTtNtmmvJ22RxKMkH1b2r7c+Avwlsvh7pQv9QjS71+dA0jt0jBHQfSqv7OPwit/BeirrmsQJLr11HukZl/1KkcAV6rfMZMfMQoHygdj65rlqTOilTbZDc3G1zklmPTNZWoXiSYUAqB1NTXcjbd3Vu/vXin7QHji40OG10jR5s3s7bmPQr7VySbZ61Cnc9Mu7hdzZPPvWHq80jWU4iJDbDjHrWN4X1K8utItmvfmnMYLt6mteaQLCTgEkdKw6npqHLHU+HfHd5qF74ov5LxsOkhHzeldF8GPMn8SqyMQqJg+9e3+L/hr4a1m+e8ltTFI5y209TVbR/Cmi+G4itnBhjzvPWvQqYuDpci3POp4GoqntHsXNW1W20+ATTyKqqOa8o8ReOL3VtWjs9FZlRmwWAqj8YddcXv2OGYkDqAaxvhM8kviJUEayLn5sj7tTTwyjDmFPMHKsqcT3nw/5q6PDHLIXnxlia0YZCYyQ21V+8arD5P4sDAHArl/iH4iTSdP+wRkC4mHUHkCuVQ5pWR69et7Kmn1OQ+I2uDVNdkjDZhgBX8RXGeZxnsTTZpGaRmZixYksfWomk4IAxXp04WjY+Rr1Oedx0klVpW5NEj1Xkk5raC0MG9RsjdaqytxUkjdaqzGtUiWyvctkVVQ81LM2ah6GtEZsCOavWERd1HpVQ9jW3osPzK3r2qajtEI7nQaPbHctdxodmSAawdEtgzLz+ld/oVqNq/T0rya9S50RsjX0SyO0cV1Wl2TccVW0S1G0fT0rqtMtgMc/pXIrspyRFDZNsFFdBDbjyx/hRVcrFzH5+kU3FWitNK171znK+KULUhWlC8UXAaF5p4FAHNPWmAKOalQU0VIvakwRLGKsw9KghqytZmiLUXQVchHNUojxVyE81MgLqCrUIqrCatRmpAuQjpV6Acis+E9KvwNyKzYF2IVYTpVVGqVX4oAmPSqsvQ1KX4qCVuKTAgfpVG461claqU7c1SAqPVaXp+NWJTxVVmqkBBJVSXqannbmqkjcmrQETHmo36Upbmmt81AEbdaSpo4x361bhtwxGBznihsEUyjFgpXHHI9fSvqb9kn4UQ2+PHHiW3D3DDFjGw4Hof5V5/8As/8AwwufGXiZdQvLdl0e0cNM5HErA/dH419qw28FpaxQW8apBGgSMAYwB0FZSZrGA2d/3ZjORnLP7+gFZ1w3y8AgenpVq4bmqFy/ymuWod1GBnXbDHzHABr5U+Psqv8AFe0jXk7lH8q+pL5/kPpnn6V89ftIeHJJjb+I9PQs1s2WAHPFYxd9D0qcHFcx3GgDZZRf7g/lWhczYVa88+GPiqPWdJRWcfaVXDjPpXXvIskOQ2GHUVFSFj0aLVRBfTjBrndcuI1tJJX6KpxWrOaw/ETL/Z0qNHlSp5rKCXNdmtWLUGkfMPiyVrvxFdbySzv8n516z8JfDMen6Z/aFwNs03K1laP4IXUrh7wsIwJd3zCvUrWBYEjgGBEFyT6V6FWt7qjE8TD4TlqOciLWtRh0vSnvLnoi/L7mvCde1abU76S7nJeR2+UH+Fa6T4reKFvNSWxtmzHb56Hg15+soeTcxxWlCklqzjzDGOUuWJZZ6iaSonbk46UwtXUkeYOkeoGeldqjZuKtIQx2qrO1SzN8p+lUnatIohjWOaYaGPNJVogliG7FdZocIKJXLWIzKK7DRV+da56+xUdztdDgG5a9C0G3G1fpXF+Hk5WvQdCXgfSvHq7mx1ei24CCul02EcVjaMvyCultF+7SihMvwwjyxRVuJPkFFapCPzwaM+1MK1bZaida9RMzsVitJtqYimkVaAixSgUpFFMByinqKalPHSpbKSJojip1OcVVjNWENSxotxVbh61RjPFWom5rJ3GaMRqzEaoRtVqFqnUC/C3Sr0DdKy4m5FXYn4FRqBoI1SbuKpJLTmmpgWjJUbyCqxmqNpeKLASSvVOU5NOkkzVaSTmmgGStxVOWQD1qaZ+KozNxWiQEc71XduKJmqHdniqQxjNk4HWp7eNmoji3OK1tOtN2OKiUrDsR2lmGwWHOeK7f4b+B7vxhrkem2MX7sOPPlYfKq55/HFQeE/D93rGsQaXYW7SzzsFBA4QetfZnwx8E2Xgjw8lpHGn2xlBuJAPvGspVCoxuaPhvRdP8LaFbaLpKqsEICsQOX/2vrWp5qsCGkAI7GsLxnr2naPYrdalMsMP3VweSaz9I8RQz2wnUb4HGUbvisHV1O+nh5NXOim+ZuWAHqazLtwpKk0h1K0mH7t+fQ1mahclnwtZSnc6aVOSepX1G4Cnaud2c+1c9q9vFfW09tcIrRSqQy1qXkmSfWuevrvbIVrHmtLQ9WFOUo2Wx4L4r8E+IPB/iA6n4cJlspJMuFJ+Qe9epaTcyyaXbtcR7ZHUZbtmteWRZnaNl3K3JU9GqrcpbiMGFdo6bey1UpuS1OmjhXDVFS4YY+8KytQUSYVm+TuKvXIXH3qzbuVVITGe+az5UdNtNSnFBHHEUSMqgPbvWD8R9dXQ9B8lWP2qdMLt7fWujaZFtpbiVgsaAnn2rwDx9r0uta/LOXPlKcKvaurDUud3Z42ZYhUo+6YckzSSs8hLSH7xPem5T3qAs24k96N1enypI+V5uZ8xKWFMLVGzUwvVpA2SM1RO2BSFqikaqRDkxk0g2kc1WJp0jZNR1ZNxaSilFMRZsP9aPrXaaDjePwrirI/vhXZaG3zj8K5q+xpFHpHh4Dctd/ouAVrzzw83K13mjyfOlePVvc0O+0gYUCulshu24rldIfO36V02nN0pQYmb0LLsAoqKFvkFFdCYj8/ZF4qB1q7ItV5BXcmKxVcU09KlcVG1axYmiNhTcU5qbVXJFFPHSmCnAjFSUiRaljaqwNPVuaLDReRuKsRvVBJB61KjVLRRpwvz1q3G/vWVDIM9atRyj+9UWA045PerMcrf3qy45BxzVhJB61DQjRWX3p3mZ71QEnvTvNA4zT0AtmT3pjSe9VjJ71GXNJgWWf3qF2FRGTHU1E0g9aACZ+vNVJm4qSWQEdaquc1oBG9NC8/KKRzzirNqm4LwamTGW7C33FSy5FdNoOnSTzwWscRaeQ4jAH3z71S0qDd90ZZcZr6g/Z5+Gqw2w8Va7a5lJH2WJscD1rnm2M6j4F/DmPwfpI1TUI0k1O5XLZHKA/wAP4V6BeSbI87uACzewqe4bnupJ5rB8SyMul3awyYcxNz7YrJnVSg9D5o+MvjX+3vF76PFLu0+2kC4zwzE4zXqXhVorfw9bEtucRhQvrgd6+ZRb3F541lt0Uef9tJJ/vLur6Q0qIrYxhmCMqhSfXFctX3Ue7Q+GzL9xqSWjZlAkV+uP4Kjm1CSPDxztIh5+lZOo7SSFyD3z3rMiupbabcxzD3rGM2zujRUkdR9s89Swc59aozxxzIzlRuHes5ryOaTzLVwVxyo9aQ3nylXYKw7UN6mtOk1sQzXDRllH0rOuLkFNuOnI9jUl3cjaWOOaw7y72thjjNaRZ2wg7FmacHvVcsHXgZJOPpWfLdp/z0FQS37Qws0eGLfKBmm17xnW92BgfFLWfsth/ZNpIVduWZa8VvR8xJHXrXqWvaXdXU7EwySyvyMKTXJ6j4V1lgTHpdw2PRDXpYeUYrc+Ox8Z1XsckH3decU0kVa1DT72zbE1ncRnvuib/CqDttxniu6ymtzzHTcI6oVjTC1DA4B7HpUTt1XvV2MmxXbnrUTsSetNdqQHinYga1NpxptAwpRSUopoCSBisq845rr9DkGV5rjs4aug0aTDLzWFZaGkWeoaFPgrhq7zRJgdpJya8u0O4UMuWxXd6Hcjj5q8irHU0PTtGn+QfNzXWaXIu0etee6JcfKPmrr9MuAEALc1jfUTOut5B5QorPtZsRAFuaK1TA+G5BxVWYYFW5TxVSY8V6qEV361G3enyNzUJJqxSYj9KZT25FIFoJSbEFLTghpRH9apGigxq0pNOEdBShj5GANSCWotpFNqRNNFtJuanjm96zVY55qVHIqWhGvFNwKsJNWPHKeKsxynjpSaA1BNSmbms9ZPen+Z71nYC8JaDLVLzfcUGX3FICy8lRPJUJk96YzVaAezVHv61Gz00EswAqnsBJGu562tLTayllyAMfhWTagiTbg5z1r0z4TeCb3xp4ih0yzBECsGnlx91fTNYzHa53f7Pnw8fxJfx6lewsmk277lLD759K+sTDDFBFbQKIkgUBFHQ1U8MaNYaDokWnWMax28ShQpHJb1NTXL4wc8jpWEmbQgRTylj83XHIrC1lg8MqH+JCPzFaM83zknvzWLqc65OMZ7ZrnrSSsehSg9LHyv4bsc/GC/h6Jbyuee+Sa9q+1RLHhTjsa8g8aOvhb4tC9uGIhvc7mXgAn/APXXZTa5EYNwwQBwwPDDtXPVTkro9vDKLVpGtf3ibjzWLqd0rfKrYBrGudcVkeSRlVR0zWPJqk11Jst4mnHqgqIK256kYwS0NifUjZDdHJkemazpvFcKsWOVY96it/DOvamzNHtiUjo4zVy1+HcuQb6Zm9h0rXmgtyHNJmReeI1kJKSM7egqj9u1K8bMNu+exIr0Kw8I6ZZgHyVJ9xWiNNtokPlxqq9yBUOtHZFqoeeWOk6hcEPcZUVuWmi2uAZF3MD1NXfEN7d6dCXsbP7QB2NcFqvxMvrOYLL4bkXA5x/OqjTnI5q1ZLWR6fY4t8MioMe1b9hqMu7dk49xXjunfFrQ5JoobqCW3L8FiOAa9E07UYbi3SaCXfC3TFRVp1KZhCpRr/D0OwZdN1KFo76yt7mPHzI6jmvOvHnwL8MeILWS88NqNNvj0h/hJrrLabegP3QDx71q2902V5GB27VjDF1oMwxGDpy6HxR4v8Mav4V1WXTtWtmglUkI+Plf3Fc6yyKp3evPvX3Z448K6Z488OT6fqEKfbQhNrMowwI6DPp0r4v8Z+H77w5rk+j6gpWaJsAkfeFfQ4HFKsvePmMXhnTZzrU3tUs6bSNvNN213N6nAiM9aSpCnHemEUhiUUtJQAp61p6ZcbZAKzM1JbsVk3CpkroaPQNIuvmXmu40K86c15ZpN0Rg5Ga6/Q79sjJWvOr0zVHrui3vyCut06++7zXl2j6hiMZIrrNN1Ffl5FcHsy0j0WC+4HPaiucgvhtBBHSiqCx8ryniqcpqeVuKqyHca9dELUikzSAcCn7ackfNWaxp8xGF5qRY/arCQk8Vagt29KDsp4cpRxfLyKkEPtWkLUtzUq2bYo5jrjhLoyfJpkkeMcVsmzamPaMBRe5TwehiFKgZT6GtiW1OTxVeWA4oOWrh7GW2RSBqtvCRUEkRoOKVJoashzU8cnvVYjAxTQcNmhnO20zRSX3qQSe9ZyyVIslRYdy75lHmVVElO30nECz5lNL1Bvo300gJGb35oQkknOMDNRP98B1wfWn26SPeRwRK0ryEKqAZ3H0pS0Qzo/CWk3mu6va6XZxO807gYVcnHrX3p8GvAVp4E8LR2rRo15Mga4lHXdXA/sw/CmLwxpsevawudUuVDQk9Yx6V7pK4VNuMYrnlK5pTi2yKaQZcsoDYwMVm3UnvU08yqSW6Vi3175YYqy49646lTlPQpUGxl5eLGSDjpXLa3qgUN9Diodc1yNcxDDSE/cUcmuUvLXXtau/Jt7d4IvVz2rhm3OR6+Foxhq2eW/HySLUNF8wYW4ibOc815lovjLUI7dLMky7QFTccfnX1KPhlpUkJfVGe6lcdG5xXlfxK+CK2ltPqnh6YmdeXtm6Ffb6V6NKUWuVnPiZNTvFl/wADeDbrWraPUdTZfLcZCI4INenaX4d0vTYQILeNW/CvnX4YfES48JzT6XfpcXcedkcZJyr+n516z4C8aa5rd1cW+saSbBVy0T+o7VjXptbGuGxLnozuZY44nwmB7jpVWeYRgscYHcjimG9Z4tkgQDOeB1968n+LnjaaGSPQdHkb7Q/yuV7ZrCjR9ozrc3GN2ejPqem3Fy1ulzC8wPKK4J/KkYHBQEYPUGvP/h14fWxQX1w3mXzjcznqTXbxSGR/n++etVKnGLsb025K5HdBHUqFOR71xvjK607TtOlnvbYgYwDjOTXdPEtYfiXS7fUofs91EJIdvOfWqpSaJr01OOp8/aFp8virxT5ixKlsrZ2BeMV79odutnYxW9vGFRR3rC8O+GrPQHkms1yJD90V0yzBH8vGV+laV5SqWsjkwVKNJy8zRin+QYPIPIFXbec461krIn8IUfSrMUvFcDg1uenbm2R0OmXOJA24gKflI9a8r/aq8Lw32iWfim3j/fI3lylR2Pc/lXoNpMFGaj8exrqXw81azJ6wM35A1rhqjp1EkeTmOHUoNnxOFCy/PyO1K6qzEgYFWLiPZNs/uArTApPNfURa5bnyUlrYgKcGojH7H8qvBaQrRzE8pnspHY1GV9q0WjJqF4zTuKxSpVqVozUe0immFi5p07JJjPFdPpN4V/iH51x6HbWjZXAUrzWNWFylKx6ZouoEFQzcfWux03UF+XmvI9PvvmUKea6jSNTZcfNXn1IWZtCV0eqR6gdo2txiiuLttWbH3qKwcDQ8reTI6VEDg+tBNEfzGvURFKN2Sou72qxEvO3FJAtaNtbg4NU2ephqN2Jb25JHP6VoW9r7/pU9pbjcK1La2FTc93D4RMpxWuF6/pUy2v8AnFaaWwAqZbcVNz044JWMg2v+cVFLa9P8K3Tbio3thjpQmaPBKxzctrz1/Ss6e3IH/wBauslthms+5tRg1VzgrYJHKyw5qnNHtrobu3CjPvWbcwjNUjx8ThUmYkqck5qux5xWnPHgmqE67QTTPDrU7Mh3YpyvxUTGkDU7HKWlfmpA9VFapFaiw0TlqA2ai3UqmiwEj+aSEkYAt91vavpb9k74TnUpY/Fuu237iL/j2jdc72z96vKvgL8P7r4g+M4bZ42/s2Bg80n93Hav0J0HTbPRNKgsLWEQwwxhVQDHTvXPUY4astr5ccW0RhQAAAO1VLm4yW7t3pLq6BYqKozSKCT3rinKx2wg+hDdSSsrbYc/jWPJprTyFrhyqnsK0przgrnA9aqS3A7vmuWbudcHNFX+ytNtmykCO3XewyfzqpdYVi0bFSPep7u45+U8YrJubnDZPQVjzLY7Ic1iwbppkBx8ydRmsLxBeRtbzSswUKjEj6D1pLy9aGbzYfuP96uI+Id5Mnh/UmtWJd4WCAdzg1dG/OinS05mfOWpQ6lqHibUvEFrCPJtrkn5OmATzivffA2s2esaNbXFvMHJULIhblSOtcb8K9IZfDjNfWzI85bcjD75ra8N+E4tF1Oe7tWkjjY58nPAJruq1ly8osHhnz8x2tzOyp0G3oAOv514nIqt8XHWbAVmH3hmvY2jYRlc5P3vpXlvxW0uTT7+DX7bhhIu8j0rDDe67HbiI6HpdhHHGwKYPoKt+YqlmKgH61zXhbWrXVNNglik+dU+b61tR4kDSM/BrOtFudzpoSShYstcLjOarSXCSKy9/rUEskYO3NRPsAyOtKJq43RwXxAvfEVrcrJo+UVRyOua4qD4j+ILOQpfwliOpxivW9QXeTuYfjXkHxCZbzU1sLOONpWOG2iu/DpNO54mPc6dnE9A+HXjJ9fmkje32AAfNvzXoMcigkbuleZfDrw//Y1oH6SOBuru1Z8Z9a5a8E3oengXUdHmZtQXPAG3vzz0pnia/SHwpqTFvl8hhn3x0qhHKVK/7Xy1w/xk8TQ22kNodq2JZBl/pXPRo3qGOZTSpHh8675nbONzk/rTCvPAqYqWQeoGaUR8CvoFdHxt0yDHtQV9qseXR5dO4WK23jpTWWrfl0wx1VyWig0fFQyR1oulQSx8U09RNaGZIMGhGKnNWJo+arHqa0tckvWd4yyjqPfNblhftx89crnHIqaCd171nKkmNSsd5b6mVT7360VyUN6BGAzc0Vl7FGimW0qeFctUMfJq3aqQ3NUdtGF2XrSPjpWvZxHI4qlZR5HFbdlH936UmfR4Shcu2kXTitK2j9qjtY+BWjbR1mz6bD4bQRIuOlSrDx0qzHHxVhIunApXPSjQ0M/yT6UjQkDpWp5PsKa8PsKGzT2BiyQ89P0qlcQ8HgVuyRc1VuIvlpROevhro5i6g4+6OvpWNfQ8n5a625h46Vi38PPatEeDicNa5y9xF14rMnj65FdDdxct0rIul6itEfK4ug02Yt0vXHFVlJHWr91jPJA+tUXRt3Ck+wq0kjw6kdSRT7496kY9FUHnuByfwqusm1d3THr616J8M/hL438czRyWmmy2lhIRuvp1KqB7dqpySRm0zhT8hVc4PdTyTXffDr4V+LPG12n2TSbm3sT1uZFKp+dfVnw0/Z58D+ERBe6gDrWogAmaT7gP06GvW1aG1jENnDFBCBgJGgUfkK46mIUTqp0XI4/4ReCbD4e6D9ht1Qzso3uByxx612Mtyz/OzNnpjNU5bhvvYBaq81wCM859q82dQ7oUSxNNz1qpNNyearTXA96qS3AyetcspnTGnYsSzDnmqk0gqCSX61Wmm+tYuZ0QgSTzEHjkVQuJGbK7evFEtxjiqc07dqxlLU3jEq6hA0MO1mz9DWDdSQGJg8QfA6Gta6kkZiWbIrHvohJnsMdq6aTOmMLlazSDy1AiwCeAD0qduSW9OKzok8sbSxyDxzVvzBtGM4xzWrVzonFRSCZmKF165rJ1+zh1fTXtbheCO4rUEik8BsfSpGVCn3eKUZcrKlGEoeZ4bfWms+C9UMunxyXFkx4GScCum0L4iWFzuhvXFrLjADcc13d5ZQXCPHKoKHpxnFcdrHw/0a6ZnEeHPfpXXCqmrM8ydOpDWJrW+q2MkZlF1HJGFzkNU1pdx3cCzQtlCK81l8B6hBqKLDfsttn5l3dq9G0qyWzsYYI+VRcEnuaUrI2oYirP4kRajG7RuF6lSB9cVxXhzwlcW+qSahfMJJGPFegS7W7ioVT7yoQzZ4qVWcdCqtKM7MSJPLABG3jirUWW/vMfbpVDUr6x0+3+0aldIgUcLnk/SvO/FPxMmuUa10dfKiHHmEYNXDDyqamE8wjRXKjtPGfjGz0CMwwFZr1lwMcha8V1TUJtUvZbq5YvMx5OentVZ7me5laa5laSRjnJ5zUigMQ23afQd67qeH5T57F4t1RiIalVOKkjSpVSrb1ONLQgEftS+X7VaEZx2o8s0XGU2j56Uwx+1XzHTClCY7GdIlV5ErSkj4qvJHWiYmjNkj9qryRew/KtGRKikTirTMmjKZCDTSKuTRnBxiq7oRWlybEVFKRRRcLM6CHrWhajJqhB1rSthg8Vke3hbORsWC/KK3bKP7v0rI04AgZroLJRheO1TI+uwcNDStY+BWjbR1VtR0rStlHpWbR9Lh4aE8UXAqzHFSwqMDirMaj0qXE7VBkHl0jx8Vb2j0prrUl2ZmSxc1Tni4rWkQZ6VSnXimmTNaGLcQ5FZF9DzXQyr61kX6HPFao8jFQ0ZzF7Dy31rEuouuF3e1dTfR7gVCHcepH3vwFVtP8AD9/ql1HbWFtNczOcKqLk/j6U+dI+Rx0Ek2zipojgk4VP9qtjwZ4D8TeONQjtPDumTTgttM7qVjT6kV9HfDj9m77TJBqXjaUxxjDpYx/xfU9a+idC0vR9CsFs9F0+GxhjG0Ki8n3JrGVex8vKHO9DxX4Ufs1eGfDCw6j4smGsatw3l4xDGfbHX8RXtVu1vZRrp9jEltAnSNFASnXU3yEE5A5rHu58SJJg1y1cQzqoYVPc1J7xS+1SPl6gdKrSXXPWs6a5Jl8zop60zzfnwx4PSuSc7nbGjyuxakuKrvNmo7hh/DVWWTamc85rCVQ2hSuSTS1Vkk5NMeX3qvJJyeawlI1cCV5OtVppKY0pz96oJpPesmy4xsNmk5qs75NEsnvVZ35pWbN4xEuOlZ0/UHsK0iyNGS3JrKvHIVtucZ5ropuxreyMnUD5b+YPu1yfxD1q+0nSorqzyw81S2Oy966fWZQlpMwUsAvyr715LeeNbW/gu9K1C38ojcq5713Uoc2xzYjEJHq2h6ml9psF0GBEiAnHritXzl2V478LvE8f7zS5JM7c+UD2FelrcMyK3AA6j1oq0nF6ioYiFTUvyNu5FVZDSrJng4A9KhnlVTlWyfT1rOx01KltiKWOMncetQszZ8tTgVFd3kcQ3SEJ+Nc/rfiOOOM/ZBlsff8AStoQk9zlq4pRRv3EtrbAtcXCr3PNcT4n8epbFodKiBY/x1zOtapdXZLXEzH9K5m/kyetdlPDrdnjYjHPaImsarf6jcM91cNIc5254WqUbMBghQKQ5P41LCu0cCu1csVoeVOcpvUdGvNW4k5qKJeelW4l54qOZolJD446sJFxREtWo04rJu7KREIuKPK9qtqnFOEQ9KQ7FBoqY0VaTQj0qJovagaZmSRcVWli4rWli46VVlj9qtSBtGVJFzUEkfWtKSP2qvLH14q0yGjNeOq00VaLoaglWtEyeUoCGirW3FFVqFi7b9a0rfqKyoG5rStzyKk9bCfEdDpvSujseVX6VzOmniuj00/JUSPtcA0blrzjFadqKyrFvlrUtTUn09BqxoxDgVZjqtCflFTqeKTOpEvFDAU0GlNZilsQuvNUZ15K960GqpP80mFBbP8AABzQZ1ZwjG8mZNwAPzqt9jnuJhDDC8kjdFUZJr0fwb8N9a8QOrun2Wz6sXHJHoK9r8IeAfD3h1A0ECzXAHLSDPNJzsfKZhnNKhdU3dnhngf4J6trjR3etM2nWh+YBh85HtXvPg7wf4d8I2Yh0qxjMuOZ3XLk10Ekn+yF9h0FV3krKVQ+Nr42pjJXkOaV0yRJj69aqTTcEsQKSeWqNzL8hrlnUCnREmnUk/MDWXPcBmZCOO1OaTk1mahN5TA1zSmd9GlZl8sHhw/y46Z71mXtxJGmRnI6VdhfzY0NE9qjrzWTmbpxU9SGO5jeIHzB05qrcy8ZzkZ61la1JLp8mEyVNV7e9aZeTxUM6lBPY02kJ71FJJ15qATU2R85NQ0Zqk0xTJlsA5qKZmqJ5NvNVpbhsUuUUlYkdiOtV3fmm+buGTUDyc00iovQfLMcYBqheSBYmZ920Asce1TyHiqd7Gs0DxuuVYFT9DWsYrqKcnY5DUfGOgzW7qLtAyNtx6mvNfEwXWi39laWwkJP73bwa9Lg8DaHb3LTQ27OWO4humavyWMMcflQxpGfpXfQmofCedWpe03Z8/2kOpeHdUhu72Bl2t1A616vo3jTS7ooTOgJAyuehq9q1nYNGUuY0nPTGK5aLw1psN79pjhK85x2rtv7VczOJf7O+VM7JdajkcvGrFT0PaobrWGIIC496zQ8cfyrgAdBVG+u0UHB5qHSVxTxkmh2qXbSAkyfga5zUbkhSFYD2qTUL7jrWDfXYZuvat4xSOOeJciG/uFdfmcZrHmcueOamuZNzVEErZWOZyuIo4FTxrTUTmrUMfFMQsS8ircK81HHHVuGPms5ATQrVqNeKihWrcS8CsykKkfTipRH7U+NOlTLHQUV2j9qhaP2rQMdRPHQFjOlTjpVSWP2rUePiqzx0A0ZckXP3arSx9eK1pI6qTR9acZEmTJH7VWlT8K0pE5qpOtaxYmUGXmipWXBorVMRDbSZNalseaw7Vua1YGoZ34WpaR0WnvgCuk01/3Y+lclYPxXQ6dJ8g57VB9lgaqOmsX+StO2k6dKwdPkOK1LZ6hn1GHqKxtQyfKOlW42zWRFJwKtxSNjjrUtndCVy827+Ar+NPBbbnK571HbRzXEipHGXkY9AM16V4L+G11eul1qS+VFwQvqKzbODGZpSwqbbOK0XQtQ1q4ENjAxPcsOK9e8H/DWw0sJealia544PSux0fSbPSYAlpAo2/xYq7K+WH7vkVm5HwuZZ3UxDtB6CjZAgt0iQIBkYHSoZGyME0ssqsf9rvUDtWcpHhJOTuxz4x1qrO+1SRSyyYzVKeTg81zzkdMIEdxO3tVOWYsMHFFy9U3euaUjshERsA9aoapEk0f3iCPSrEj9agl+4T61k2dUE0xul3S8wZGV6VdaRmyOOK5+SJrSX7VngmtOG43RK2R81ZsVan1Ql/bxT27eZkt2rj2LW14ydugzXWzOWUtXM63btJiWPghualTubYapfceJQuPM/SnySqIwy8j3qjCfNi+Y8imtJ8oUdK00sdM7lgys2eBVaR8oWwKeh/dmq7n92aVjCSGtIB1qJnXPen5XA3CmM0YoclshJJ6DtruuflqnJJskycEj+H1ptzfxwlmLbVHrxXDeIvG8UbyQ2agyj+PP3a6KVCU9Gc9bEQprU6vVtSgs4vOklCH+5nmuO1LxL9oY+UwH0rjLzWJrpme5maWTtzUMV0ijOea9GlhlHoeRXxalsdOt58pZ23kn+KoZr8+ox6Vzb3zbsg8VXmvm9a60rHnuq31N+41DbnG0e1Y13flmPSs6W5dyTmqkrMc80cpDZYvbncOtZcz7n4qRgzUzZg1dkZkWzJ5JqVY6cq1YVKNgIo4/rVmJOKciVPGnFFwFij6VajjoiTpVpU4rNsBIlq3EvAqONasxr0pDRJGo4qwi5qNB0qeMc0FoDGMVE0Yq5jio3WkWZ0icVXdavSLVeRaCGUJFqrMgwa0ZFqncDrTJMuYYzVKetCcdaoziriJlF/vUUsv3zRWqEYtq/wA1a1tJWFAfmrSt3rRodGdpHQWkvy1tWMw+X6VzFrJgVq2cx3LwfwOaix9PgMQr7nX2s24AL1rXtLghdrVzWnvIxBj5P1rv/Ang/XPENyq2tjL5ZPMjqVUfnWMpo+no42EI+8ypbuzOqx9T2Ndz4J8F6trswxDJDEfvSOOAPUV6X4K+E+naQFuNVaO8uOu3b8q16HH5dtaiGCNY0UdhwBXPKaODGcQWThTZz/gzwPpOgxhmiE1wOshFdg7KoVYxisVL5TOFaYY9uK14XV0HGR25rFVU5WufLYirVrvnkL5jVE7VOdo6jFUnaqaZhBpCl6rzPzSyNVa4baM5rKTOhO+42eUYxWdIfmzT5HyS2eKrTSDaa5pzR1043Irl6qM4xS3ElU5Jcdq52zthAWV+tReaFqCWYZqvPJxUo6YwLNy6zwsp6jpWNb3z2VyVf7uasLNt3KeSeh9Kq3kSyD5iM1DZoop7mot9FMpJNZepXK+XIAegzWFeXM9mT8pYexquuoLOpVsoT6mrjTJVFR2D7WY/3g6k1ejuNyhvWsnMWSrsPanQ3KbdoP3eK2dPQqT0NcyjbULzhaqG4UY75qhe3yqdoUk/WlyMykna5oXV9GqbXPHb61z2s+JLaxiYysDIAdopL24UWclzMdqqDhT1zXlWu3j31w8km4KD8ozW+Hw15XPOxeJVOPuvUf4n8VanqknlmUxxegNc95jg/MPofWpZVLDAwfY9aY6bVUFTmvWVNQPAnXlVeo3zjSea1KUx1UihNrPtAP1rRNMxcGAkLcGmml7nah+tBUk4702iVexGRTGHFTFSpw3BpCtFguV9tKF5qbbShaAGqtTIKRRUqDmk2hihasxLUca81ZiGKVwsSxjpVhBUSDkVYQVmFh6Cp4xxUaCp4+goGkTIOKeBSJ0p4NBSFXpSGl3U0tSLI5aqv3qzKaqyNQQ0VZ+9VJz8tWpjzVG4bg07ElC4PWqM5q3cHrVGerQmipN/rDRSSfeorRAc9Efmq9A3NUI/vVdh610MyhuaVs/FdT4O0TVdb1KK10mwmuJH4JRSVH1rlLavqH9h/wD4/b7/AHzXPWdkelTk4pWOu+FnwRtdLjjv/FSJJcEZW3Ujb+P0r2ywtbWwtEt7Py44lGAoXGKTU/8AWyf7w/nUd30j/CvLnN3OmdabjuWy2RVeY/K30qb+AfSoJOhpN6GC1Zh6nbKy7422sKqWeuzWcohkbdzWjd9G+lchf/8AH7XBOTjK6PRpQUlZnolrq0V1EMnmpWauV0X7ldQfuj6V20ptrUxqU4xehFK3y1nXExJ21en+5WVL/raVRjpxTK08uGIqlPMcGp7r/WNVKboa4pno04KxXnmqrJcYUjvT7iqM336zOqCIZpGL5B71HLNSv1NV5qZ0xQhm+YUyebiom++KbN0qGh2Kl4yMvzEGse6hUkH7gByD61cl+/8AjUGpf8esf++K6YAzGubrdI0bfKR0NR2twsaEM2SO9Q6l/wAfB+lUx/q3rcykalxq0UcQw3Iqpa3JnkaUn5axL/oK0dH/AOPN/pTIm/3Zk+MdTab/AEeI4UDnHrXHTKWbaelbWtf8fD/WsmToPqK9HDxXKmfLYmTcmhtrYXE0oWKMsxrsPD3w/W8Pm3s8idMKpxVfwr/x9D616bo3RvoKwxNWUdjShSi0QaZ8N/DjQgTRSSn3erU3wj8M3Pyxxzwluh84EV0On9K1bL74+tcCxE77nTKhCx4f44+EGq6LG91pkv2u3H/LIDkD1ry+4h2ExzI0UqnBFfb11/x5XX/Xq9fG/jP/AJD9x/10Neph6jnHU8uvFRdkYrLtOCc+9GKfL9802us5oiYoApaB1qWAoFSqKYKkWoGiVBzU8dQr1FTR0DLEfarCVXj7VYSpGTJ2qdKgTtU6UDJ06U6mp0p1ABTTTqaaCkQyniqkhq1L0qpJQDK0p5rOuG5b61oSdazbnq31qoklGZutU5zVqXqaqXFWSynK2HNFMm/1hoq0gP/Z"/>
          <p:cNvSpPr>
            <a:spLocks noChangeAspect="1" noChangeArrowheads="1"/>
          </p:cNvSpPr>
          <p:nvPr/>
        </p:nvSpPr>
        <p:spPr bwMode="auto">
          <a:xfrm>
            <a:off x="21272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a-ES"/>
          </a:p>
        </p:txBody>
      </p:sp>
      <p:sp>
        <p:nvSpPr>
          <p:cNvPr id="6" name="AutoShape 4" descr="data:image/jpg;base64,%20/9j/4AAQSkZJRgABAQEAYABgAAD/2wBDAAUDBAQEAwUEBAQFBQUGBwwIBwcHBw8LCwkMEQ8SEhEPERETFhwXExQaFRERGCEYGh0dHx8fExciJCIeJBweHx7/2wBDAQUFBQcGBw4ICA4eFBEUHh4eHh4eHh4eHh4eHh4eHh4eHh4eHh4eHh4eHh4eHh4eHh4eHh4eHh4eHh4eHh4eHh7/wAARCAEJAdcDASIAAhEBAxEB/8QAHwAAAQUBAQEBAQEAAAAAAAAAAAECAwQFBgcICQoL/8QAtRAAAgEDAwIEAwUFBAQAAAF9AQIDAAQRBRIhMUEGE1FhByJxFDKBkaEII0KxwRVS0fAkM2JyggkKFhcYGRolJicoKSo0NTY3ODk6Q0RFRkdISUpTVFVWV1hZWmNkZWZnaGlqc3R1dnd4eXqDhIWGh4iJipKTlJWWl5iZmqKjpKWmp6ipqrKztLW2t7i5usLDxMXGx8jJytLT1NXW19jZ2uHi4+Tl5ufo6erx8vP09fb3+Pn6/8QAHwEAAwEBAQEBAQEBAQAAAAAAAAECAwQFBgcICQoL/8QAtREAAgECBAQDBAcFBAQAAQJ3AAECAxEEBSExBhJBUQdhcRMiMoEIFEKRobHBCSMzUvAVYnLRChYkNOEl8RcYGRomJygpKjU2Nzg5OkNERUZHSElKU1RVVldYWVpjZGVmZ2hpanN0dXZ3eHl6goOEhYaHiImKkpOUlZaXmJmaoqOkpaanqKmqsrO0tba3uLm6wsPExcbHyMnK0tPU1dbX2Nna4uPk5ebn6Onq8vP09fb3+Pn6/9oADAMBAAIRAxEAPwD5fjq0nSq0XWrcatxtGf6UFEiCpVFJGpPHO7uKlRc8KcnJ4oAQCo5akz2wQaifcUZ9pAHT/a+lAFebvWfP3q87hj6Ajg+vtWfK6sfl3c56qRyO3NIdypLVY1bmXryOwB/vZqqduThgcfe46D1pA2RmjFHJ6jH+HrTzwP1PsKBDQOalQUohkBO5cfj1p6rxwc84/H0oYIVVqVVojHAqZVqGWhgWnheKeq1Iq8VNxkO2l21NtoxRcCNRinilK5oxii4FiOTpVmKYKc1mjcDTvMJGBUkukbtvcirsd0oUCubilK+tTrccd6Rk6R0a3a0v2xa577V9aPtX1oF7I35LpTVaS6Xnmsk3X1qJps+tBSjY0JLgYqrNMDVRpi3rUZYnvQyorUfKdxpooX3pQKRoLTgKQVIozQA5BVhBxUca1ZRCBkc+1Ax0a1YjWmwozDlSPrVhUPZSR61Fki+a46NalAoT2GaeEbP3altCaYgWnhakRP8Aaz+FPC0cqZSk0RMOKiYVZYcVC60DZXfpVWcfMatyDFVpe9JmZRlHWqklXJjwRVOXpTQFWbqPpVOWrk3WqctbxArSVXkqxJVaU4rZGUitNVc9anmbmq5qyAooooAKKKKAOuh61dTG0sV34H3PWsuGXnrV2OQMp55AyOaB3Pavhr8FJvHng2XW7LxnYQz2+ZJ7aSJz9nXvnHtR4t+B+uadY6NdeHNXsvEtlq8giWS1UqEbjLNn612/7GOlyXPg3xjLfxXUNhf2Zj+0xxMB82R8ox8x+lTT/EzwR8IfC/hrwb4dup9cksLgyakzRtG0CnGWIYZ7H5eooC5zGs/s7azZ6TqLWfiSzvtU0y2FxdWQtZFAXBJ2seCRg9DTPDX7PkniPwrp3iSz8daQun3SASzSwuGt3IGYue+TivTvFnxc8EyWWseIB8TLp7O/sCLHTrWCRZEkKnAY46ZI4rjdMu/hzJ+za/gO4+JEdrql3N/bLTJBIGjmLCQx+/IxQFznbL9nPXLTxVqEmp+IdHg0TRBDdR6nOpeG4zk7MA5wMYb1rqP2pvC2kp8GtBvNI0XRk1S/v4YhdabFsWfJwoXJyM+9ct8HPHvhXWvhd4h+FvjvxDPYvdyO9lqsqs3nAk8njIA44PrXS+MvGHws/wCFNaBpGh+MVu7jwreR3SQSW8m+8khOdikj5QxHGfWlYRx1n+y7qU32exvPGuiWfiO7tvtEGkNE+duM4JzjdyKxvAX7N2reLdG1BofF2n2erabK6X2mTxP+6Kk4JbpggZr2FvHHwb134g6T8Y7rxq9tcWdgEn00wOGEu1cKOO2CPeqHwq+Inw+mg8beINc8X2+mXXjCVkFg1u7PahQURmYcEMADx60WA8Y+MfwN1D4f+DdP8XWniSx17SrmYW5aAEBJDn17ZBFdbo/7Ltxfw2duvj7Sv7bvbX7ZDaQwSOgX/adcrnt1rotS1D4WXX7N+m+Bbjx7bvPpVzJfnbbyfv1ErnYB77h+VekeHfi58HfD82k6hoviXTNO0aWz+y/YoLCRZfO/vMeycHgjrSZSPnb4Y/AW78bvrVhb+KtNsNe0WUxzWLROSFGPnBHGOaq/GL4I3vw88Oadr6+J9L12C8m8j9yCNrAZzgnpx0r2L4Rap8KPB/xK8X+L5PiPBMNS3WscYtZBtDAHd05r52+J0NvZ+JbnS9N8TTeItGSUzWz5ISNieoB74pNjSOZ2/NmpETpT0Q/xDmrEcftWTkWiFY6kWPipRHjtT0QkdKkCDZRsq2I/ajy/agCpsphWrrR+1RPH7UrgVStNIxVlk9qiZaZTYxaXdil20bfagh3EL0nmUEUmB6CgWo4PRvpuKKAFoooFDGhwpy0gpy9aQxw61NGKYAKkSkMkT71XIMlhgZPpVeFUbh92D6dc/wBK6v4e+C9e8Yaotjo0GcNiSZ1+RF9c96mU0hxi2YsK+ZKI13lz/CvNdNo/gzxRqgD2ek3LpnG5hgZ/GvpHwF8JfDfhGzSW+tk1DVCMs0gyqn2rrJb1F/dxhEVBjagwBXn1cSondRwrkfL7fC3xrGgdtLYj2YVk6j4T16xG660qaMDuBxX1W+ourfLIR+NR3N7DIpS5jjnj7qwzXL9dSZ1PAs+RGVl+Ricjse1JivojxZ8PtE1+2afTIorW8OSiquAT714V4h0a+0fUHsrmJkkjPJI4b6V30K6mcVai6ZkPUMnerMmMdMVVlPBrpZzXuV5TVWU9ammNVZGotcVirMeTVWU1YnbrVGduOtUog0Qymqkp5qWVjnqarSHmtoohsikPFVZjwKlmfiqcrk9zWqM2yKU80ylakqyQopccU5VLdBTsAyirCWzsM4opXQ7GhE5B5q5DI2crjI/vDIx3rLWSp0f5GO7bgdc4oEeieG/if8RfDem22leHtd1SCyiJa3hjR2jxj7oxxgda5q+1K+1XVLvUrhZrzUbuZprkupkkZz1bA5zXqvgO88QWHwGguNP0+xlnGthEd4g0sUBKcr32nkfnW/4h0htN1fxhP4b03T4/FE8VvcQQgLtAaT5jEPXGcgdqAPAldzKY47eYy9oo4zvHuw6/hVd12TMZo8SLyQ6FcfTPSvpTR7e3h1rVL+Kx0+TVDpGmLfS28Yf7Pc7280bR1J6N+teX+MrbS/8AhoC0j1S8tLiykngeXygEgGW/1bDoAOhzQB5vemVMfaobhA6/IZVPQ+nr+FRSxzRusZsbiOTZmMCIqze5HU19Ii1vNVu7mx8Qaf4fsBba0k2lXEwjZZrVJCfLRM8jbgZHFauqeH5tWfw9qVlbWH2+z1SZ5fNKhvs5lyVYHkDH3Qe3SgD5Va1uWdZFsbl9/QGBj5hHXH0rY0DwjrOuaTqmrWFtHLFpiGS7jZwJtgHJCHk4+lfQ/ia+8RQ6B45uLXQtJjls7q3/ALOMcC/uoyjGQr75weKjGn3Wl/EDxPfaTaadFf6h4T823hZFCSSeXHuwPXOaAPm/Q9Dv9WuLuOzsxus4TczeYwiCIMf3u/PTvVaKDdGZhBJ5O7EkojO36FumK+k9FtJ79re01TSdMOtT+Hrk6nHEqhfM80CPdjjfsxW74W8N2v8AwjaeGpotKu45NJlQusaxxSSmTIJJ4ZwOPXAqWVE+cvCPhK/8UST22kQwS3FpAZWikkCllB6DPX1qhbw+ZAWhgk+zr8rPHGdoIPevTvgdod1YfFa908+TcS2UEkXmqwCNwTu3dB1xXpfwt0Szi0HQdDvodMlju7KVrrbGqhGJfAd+hfOD64rNmiPnK3t5JHKQxtIR1CLnAq5aaffXNylrb2k7TSEKuUIGfc9BXSeE7i6+H/jpYb1bO8NvMbe7iaIOJAxxx6Yzn8K9N8Tz3Gg6ro3hPRmsb+4v9S/tB5wgbdavgBM9sYJqGB43b6LqDaydH8gPeLN5LIjBgGzjkjjHv0qz4g0DUtD1ttGvrUi9VA5jiPmcHuCOtev3tle6dPrP/CN2OmNqUniKT7SpVdy2m9fKKf7Od3TjFa6abdW/i7X9WvTYySyLaxJGsQZkw5z5Z7LzzjtSA+eliO7btIYdQe31o8v2r0v44+H10rxSmpwNZraX0a7UtyBtcfeJA65z1rgWioYFFo89qheP2rRMeBUEkdICg6VC6egq+8dQumKYFMrimsKsOtRMvNAMgYcUzFTsKjK0CGUUu2jbQAmDSgU6kNDBDhSrSCnCkMlQbs4x0zUiDkCoB95fXdx9a6bwH4V1Txl4kg0PS7d5GdwZ5scItQ3qF9TZ+EHgDVfH3iEWVqGhsY2H2qf0HoK+0PC3h3RvCWhppOjQpFBEvzOB87t6k96b4B8KaV4F8Ow6RpsabxHtnnxy571Yv5/LTy/ur1B/vVxV6h6OHpX1Kl7cNllYkDsQawLx0V/vDkdhVzULng1gX1z+8/CvJqts97C0UPmkHJzVU3BxuxtJ6iq8tz71Ve4rL2baPQ9ijYtrz5ggO30I7VneP9AtPFGhvJ5a/bIR8jqOTUNtNmTOM461rafcxxSZVuD1BrWlUcGefisNFnzHqttNY3UtvcqVkjODWbK1epfHnRo7PWI9QhUCK5QE4HevKpmAXHevcoS50fM14cjK81U52wTVmZqoztya16kR2K0z9eaozPxVmc9aozGtESyF2qvLIo71JI1Up25reK0MmQyyAjiq+eTmgmk61skZAaVRQBVy0tt7Cpk7ARwwszDcOK0rOzDY+WtCy0/JB25rc0/T+nyVzTrWNYQujFjssLjZRXZRaXuQHZRWPtzX2Z5SpqRCScBQ/wDsk9agBpykNldxDH7pFegcpqwaxqcUS29trV7DCfuxRzlQh9PpUi6xqf2hLxtZvftUf3bkXJ34/u7uor034aWfh7xT8PLy1s/Diy+IdKkhe4YH/WWxkUMw46gbifYVz3iu+8N3HxlSDRtHtjokN4lnFbxy5W4Xdt8zdjvmgDkLXWtSt55ZLHVb63kmYtJ5VwVaRuuWYfePvVSacSlpJWaSWRi0pc5LE+vr9a968U+FvB2qah4t8NaV4dfS5tHEcsN155by2ZiGyMcrx+FU/wDhD/DJvf8AhCl8Ozu/9gHU31gTNlphEXG0YwULD1oA8Wl1K9vJoPtOpXUr22BAzzFvLH91PToOlWxqviJvOuk1fU87lDyee3JHQM3r6A17ZrPhLwvF8PZ7fS9DjlvrfSoLySaWXZOshj3SNsxnbnofSsD4VNbXvwN8SaXH4aTUb+41ewgWVpMM0khfYc4+UL+tIZ5iuua5IrA+INSZJB8w+0t85/ukZp66nrD3cUra1ePOi7Y3N2S8a91z2Few3cXgCz8L6BN4j8KTWU2q219BPNbylilxBII1AUDqeea2dR+Guhy+E9a0fSfDxj1XTrEXkHlzmWdnKhlVxjIyGzg0mxpanhcV9qMczyprF+k8h3M6XDB5sccn9K0dPXxG9jJdWdxrUtjZtudo5XaKI/3yRwvWvcU+HfgvS9Ig8P31vPJfTWPntcICZFfAyVHXaCcEdM1518K2uo9C8e28ckskH9hS4gWQhMiZQDjoxxWTbNLI5OxvLu2eQ219cWxl5Z4ZTuPsSOtaNi2szSx2drd6hud+IYZGfn+8AO9ew2nw90aTwfdaauk+XqdtpQvAUn3SrKWA+ZeuMGsH4EItj43u4r3Smlu7a2c7C5UxEA8j1oSbQcyRwdxY31pfPbarDcw3v3pGuMq7H+9k9c9K0IrPXYLqCSSDUobl48W7eWyv5YGfk7kdelewQ6H4e1jStIn12G6u7nVtPa63+aXeNfmwqnqcFc1FY4afwTDeR3V9mKWOGVpCrhfLOOahoOZHkhuNQjnWT+0LqKcoFaUylWx/dJ7AVbWfWFjW4F3qG1gUWYyMFZR1Cv06dq9Eg0PQdIFoupaJcan/AGpqE9vcXUchbyQoBUCPucnmrZ0DTdSsNCsvJns7OLVr6Bo2c/vViC7U2/wlun41Nw5keX3NtqMlrHqF0t5PaD5I5pFLRD23dAarKgbI6OfuqTj8a9cujHq/gi/0Sy8PXenQrrNtCYGmZ12+bjYOOD2Jqxr3gnS9S0h00vTdk9tqcFmWin8wrGzlZdx7bQKe4XueOQWN5cWE95BZzywwg+Y6oSq49T2qg8bFRtwxIyAOmPrXtc09ta6L4t0Gy8O3llFaQ+UsvnMVlO0jcRjvjNeNxZkiXb94ALleP0osBSdeKryCr0q4yKrutAFKQVCy1blWoHFNAVmFRmp3FRsKAI8UUp60lACUUUUDCnMwXCgFv9qmZHqK0NC0m+1rU7bTdLt5ZbmRwIUVc8nu3tUuViUm2WPDei6jr2t2ukaZbtNdXLhVCjOwH+I/SvuP4OfDuy+HXhtItqvq0oBuZep57D0rL+BPwpsfh3o6316q3Gu3QBldhnyc9hXotxdc5YZXPznuawnNHVTpXZUvLl1J6Dd1BFY17JhSNxOfXnH0qS+mOTyevfrWVeStgYrzasrnuYekktihfz7iV3EH0x1rkvEviDTdJhNxf3UcWP4CeTXM/G34lW3hu2Njp8iy6i4xkc7a8Y8PaZP401A3Gp61LI5OTEW/+vRSwsprmkaSxUacuSJ7R4a8bWPiC8ube0R8R/ccjit5pveud8N6LbaRB5NuqINv3gOTWi03+0KynDX3T1aMm43kXknZXyrYq/a3BB3HGawoZM55zU8czY+XJ+lYzgW4KZU+NjQ3Pgq3mbl4pcKc+9eBSyZJYnkmvWfjFf8AleG4LPzBl5A2M+9eNzP82QcgV62DTUdT4/Mbc9kE0lVZX60TPVeR+OtdkV1OG9iGdutUpmqaZutU5mOK0SIk2RTGqE7c1Zmb3qjKdzcc10R2Mm2R0opKkgXc1Xewia0h8w8jiug0mwZsccDpVfSLUsRlT+Vdjo2nkgcVyV6hrGJJpGmkgHHNdNpumZx8tWNE01jj5T+VdVpmmHjg15k5tvc6IpJGTb6X+7Hy0V2lvpn7oUVHMXc+OjHQnyB17sMDirBWmgcj9a+gPPsel+HviL4f8M+GUm8OaLNZ+JZdPFhdTGdmSTrul29MsCRj2rzzRNQutMvre+sPLSeJtytIgYAjocGq2wdO3YUqZUkjqeDSuFjtZPiZ4zkudQuvt9uZb+Lybl1s0/eqM9T+J5qrJ498VSaSmktqwjh2qgZIhvCL0Xf12+3TFcuuc4yQo+6oPSnoiqxZRgn8cUXQWOs1f4ieLdV07+zbq/t2UwrAZI7dY5DEgwFLDkqR61S8J+Kde8NQ3SaDdLZw3RUSJIgdWYdGGehGeDWIgGNrKCp6joakChjnpxgegFK5R0WseLNf1vS7bTNTvY57O2m82AR26qyyE5LBhzjPWtuz+JXjyylWW116KOQKEEi2q+bIAMAO3U4HHNcUn3lboV+7jtVqIFs5bjtxUuSKSOlg8XeKRpUmlnV3ktmVlcmIGYBzuKCX7ygk54o8O+Idb0KCa30iW3jiuP8Aj5RoVkJHpuP54/GsaJOQxY7hwCOOP6/WrcIHcc5zkcZrNso62y8f+LrUK8GqKVA25Nsu+Qf3S/Vh7e1R6N4g1vSr25vbO8Rbi8BWe4eMEj8+1YMKlSDuyBwB2Aq2gJOV44x6jFRzMLI6Gy8W+Ire1a2g1BFiJO1vIXMeeqx+i/T1NaVl4w8UW6WyxXluPsgKwh7dd0Ix2NczCE2qPL7c89f8KuooYqORg5/GocmHKjd0/wAVeIoUuDDqAUTEu7yW68s3DMoP3T7ipBr2tNZW+nnUC0EUglQ+QPMLZzvz1yccmsmNfmY9d3UdqsJGpTuCepz/AJxUhZGzceL/ABQySQNqEZhDiRdkCgg56sR1b3qOTxd4mNrcQi/EaXMZWZYYAgYY+9uH8XcnrmsxowQvXK5wfX6+tV5R8hDEknqc4o5mgsjRn8Z+KWsmtW1FZIDEIiRbKWkAGBuPciuRl8xism5Qc8jG2tNw2wDccg5GOKo3K8nnknOcU+ZgUZB1qu4q244qvIOKtMCpIKrv1q1JVaTqapAQPUL9Klc1C54oAjbrSUMeaQninYBKQ7yQqkAdTn27UI25S5yFX7x9Kltbaa8u4bW2haa5mYCGNepJ+6alsEWNG02+1zV7bTtNtmmvJ22RxKMkH1b2r7c+Avwlsvh7pQv9QjS71+dA0jt0jBHQfSqv7OPwit/BeirrmsQJLr11HukZl/1KkcAV6rfMZMfMQoHygdj65rlqTOilTbZDc3G1zklmPTNZWoXiSYUAqB1NTXcjbd3Vu/vXin7QHji40OG10jR5s3s7bmPQr7VySbZ61Cnc9Mu7hdzZPPvWHq80jWU4iJDbDjHrWN4X1K8utItmvfmnMYLt6mteaQLCTgEkdKw6npqHLHU+HfHd5qF74ov5LxsOkhHzeldF8GPMn8SqyMQqJg+9e3+L/hr4a1m+e8ltTFI5y209TVbR/Cmi+G4itnBhjzvPWvQqYuDpci3POp4GoqntHsXNW1W20+ATTyKqqOa8o8ReOL3VtWjs9FZlRmwWAqj8YddcXv2OGYkDqAaxvhM8kviJUEayLn5sj7tTTwyjDmFPMHKsqcT3nw/5q6PDHLIXnxlia0YZCYyQ21V+8arD5P4sDAHArl/iH4iTSdP+wRkC4mHUHkCuVQ5pWR69et7Kmn1OQ+I2uDVNdkjDZhgBX8RXGeZxnsTTZpGaRmZixYksfWomk4IAxXp04WjY+Rr1Oedx0klVpW5NEj1Xkk5raC0MG9RsjdaqytxUkjdaqzGtUiWyvctkVVQ81LM2ah6GtEZsCOavWERd1HpVQ9jW3osPzK3r2qajtEI7nQaPbHctdxodmSAawdEtgzLz+ld/oVqNq/T0rya9S50RsjX0SyO0cV1Wl2TccVW0S1G0fT0rqtMtgMc/pXIrspyRFDZNsFFdBDbjyx/hRVcrFzH5+kU3FWitNK171znK+KULUhWlC8UXAaF5p4FAHNPWmAKOalQU0VIvakwRLGKsw9KghqytZmiLUXQVchHNUojxVyE81MgLqCrUIqrCatRmpAuQjpV6Acis+E9KvwNyKzYF2IVYTpVVGqVX4oAmPSqsvQ1KX4qCVuKTAgfpVG461claqU7c1SAqPVaXp+NWJTxVVmqkBBJVSXqannbmqkjcmrQETHmo36Upbmmt81AEbdaSpo4x361bhtwxGBznihsEUyjFgpXHHI9fSvqb9kn4UQ2+PHHiW3D3DDFjGw4Hof5V5/8As/8AwwufGXiZdQvLdl0e0cNM5HErA/dH419qw28FpaxQW8apBGgSMAYwB0FZSZrGA2d/3ZjORnLP7+gFZ1w3y8AgenpVq4bmqFy/ymuWod1GBnXbDHzHABr5U+Psqv8AFe0jXk7lH8q+pL5/kPpnn6V89ftIeHJJjb+I9PQs1s2WAHPFYxd9D0qcHFcx3GgDZZRf7g/lWhczYVa88+GPiqPWdJRWcfaVXDjPpXXvIskOQ2GHUVFSFj0aLVRBfTjBrndcuI1tJJX6KpxWrOaw/ETL/Z0qNHlSp5rKCXNdmtWLUGkfMPiyVrvxFdbySzv8n516z8JfDMen6Z/aFwNs03K1laP4IXUrh7wsIwJd3zCvUrWBYEjgGBEFyT6V6FWt7qjE8TD4TlqOciLWtRh0vSnvLnoi/L7mvCde1abU76S7nJeR2+UH+Fa6T4reKFvNSWxtmzHb56Hg15+soeTcxxWlCklqzjzDGOUuWJZZ6iaSonbk46UwtXUkeYOkeoGeldqjZuKtIQx2qrO1SzN8p+lUnatIohjWOaYaGPNJVogliG7FdZocIKJXLWIzKK7DRV+da56+xUdztdDgG5a9C0G3G1fpXF+Hk5WvQdCXgfSvHq7mx1ei24CCul02EcVjaMvyCultF+7SihMvwwjyxRVuJPkFFapCPzwaM+1MK1bZaida9RMzsVitJtqYimkVaAixSgUpFFMByinqKalPHSpbKSJojip1OcVVjNWENSxotxVbh61RjPFWom5rJ3GaMRqzEaoRtVqFqnUC/C3Sr0DdKy4m5FXYn4FRqBoI1SbuKpJLTmmpgWjJUbyCqxmqNpeKLASSvVOU5NOkkzVaSTmmgGStxVOWQD1qaZ+KozNxWiQEc71XduKJmqHdniqQxjNk4HWp7eNmoji3OK1tOtN2OKiUrDsR2lmGwWHOeK7f4b+B7vxhrkem2MX7sOPPlYfKq55/HFQeE/D93rGsQaXYW7SzzsFBA4QetfZnwx8E2Xgjw8lpHGn2xlBuJAPvGspVCoxuaPhvRdP8LaFbaLpKqsEICsQOX/2vrWp5qsCGkAI7GsLxnr2naPYrdalMsMP3VweSaz9I8RQz2wnUb4HGUbvisHV1O+nh5NXOim+ZuWAHqazLtwpKk0h1K0mH7t+fQ1mahclnwtZSnc6aVOSepX1G4Cnaud2c+1c9q9vFfW09tcIrRSqQy1qXkmSfWuevrvbIVrHmtLQ9WFOUo2Wx4L4r8E+IPB/iA6n4cJlspJMuFJ+Qe9epaTcyyaXbtcR7ZHUZbtmteWRZnaNl3K3JU9GqrcpbiMGFdo6bey1UpuS1OmjhXDVFS4YY+8KytQUSYVm+TuKvXIXH3qzbuVVITGe+az5UdNtNSnFBHHEUSMqgPbvWD8R9dXQ9B8lWP2qdMLt7fWujaZFtpbiVgsaAnn2rwDx9r0uta/LOXPlKcKvaurDUud3Z42ZYhUo+6YckzSSs8hLSH7xPem5T3qAs24k96N1enypI+V5uZ8xKWFMLVGzUwvVpA2SM1RO2BSFqikaqRDkxk0g2kc1WJp0jZNR1ZNxaSilFMRZsP9aPrXaaDjePwrirI/vhXZaG3zj8K5q+xpFHpHh4Dctd/ouAVrzzw83K13mjyfOlePVvc0O+0gYUCulshu24rldIfO36V02nN0pQYmb0LLsAoqKFvkFFdCYj8/ZF4qB1q7ItV5BXcmKxVcU09KlcVG1axYmiNhTcU5qbVXJFFPHSmCnAjFSUiRaljaqwNPVuaLDReRuKsRvVBJB61KjVLRRpwvz1q3G/vWVDIM9atRyj+9UWA045PerMcrf3qy45BxzVhJB61DQjRWX3p3mZ71QEnvTvNA4zT0AtmT3pjSe9VjJ71GXNJgWWf3qF2FRGTHU1E0g9aACZ+vNVJm4qSWQEdaquc1oBG9NC8/KKRzzirNqm4LwamTGW7C33FSy5FdNoOnSTzwWscRaeQ4jAH3z71S0qDd90ZZcZr6g/Z5+Gqw2w8Va7a5lJH2WJscD1rnm2M6j4F/DmPwfpI1TUI0k1O5XLZHKA/wAP4V6BeSbI87uACzewqe4bnupJ5rB8SyMul3awyYcxNz7YrJnVSg9D5o+MvjX+3vF76PFLu0+2kC4zwzE4zXqXhVorfw9bEtucRhQvrgd6+ZRb3F541lt0Uef9tJJ/vLur6Q0qIrYxhmCMqhSfXFctX3Ue7Q+GzL9xqSWjZlAkV+uP4Kjm1CSPDxztIh5+lZOo7SSFyD3z3rMiupbabcxzD3rGM2zujRUkdR9s89Swc59aozxxzIzlRuHes5ryOaTzLVwVxyo9aQ3nylXYKw7UN6mtOk1sQzXDRllH0rOuLkFNuOnI9jUl3cjaWOOaw7y72thjjNaRZ2wg7FmacHvVcsHXgZJOPpWfLdp/z0FQS37Qws0eGLfKBmm17xnW92BgfFLWfsth/ZNpIVduWZa8VvR8xJHXrXqWvaXdXU7EwySyvyMKTXJ6j4V1lgTHpdw2PRDXpYeUYrc+Ox8Z1XsckH3decU0kVa1DT72zbE1ncRnvuib/CqDttxniu6ymtzzHTcI6oVjTC1DA4B7HpUTt1XvV2MmxXbnrUTsSetNdqQHinYga1NpxptAwpRSUopoCSBisq845rr9DkGV5rjs4aug0aTDLzWFZaGkWeoaFPgrhq7zRJgdpJya8u0O4UMuWxXd6Hcjj5q8irHU0PTtGn+QfNzXWaXIu0etee6JcfKPmrr9MuAEALc1jfUTOut5B5QorPtZsRAFuaK1TA+G5BxVWYYFW5TxVSY8V6qEV361G3enyNzUJJqxSYj9KZT25FIFoJSbEFLTghpRH9apGigxq0pNOEdBShj5GANSCWotpFNqRNNFtJuanjm96zVY55qVHIqWhGvFNwKsJNWPHKeKsxynjpSaA1BNSmbms9ZPen+Z71nYC8JaDLVLzfcUGX3FICy8lRPJUJk96YzVaAezVHv61Gz00EswAqnsBJGu562tLTayllyAMfhWTagiTbg5z1r0z4TeCb3xp4ih0yzBECsGnlx91fTNYzHa53f7Pnw8fxJfx6lewsmk277lLD759K+sTDDFBFbQKIkgUBFHQ1U8MaNYaDokWnWMax28ShQpHJb1NTXL4wc8jpWEmbQgRTylj83XHIrC1lg8MqH+JCPzFaM83zknvzWLqc65OMZ7ZrnrSSsehSg9LHyv4bsc/GC/h6Jbyuee+Sa9q+1RLHhTjsa8g8aOvhb4tC9uGIhvc7mXgAn/APXXZTa5EYNwwQBwwPDDtXPVTkro9vDKLVpGtf3ibjzWLqd0rfKrYBrGudcVkeSRlVR0zWPJqk11Jst4mnHqgqIK256kYwS0NifUjZDdHJkemazpvFcKsWOVY96it/DOvamzNHtiUjo4zVy1+HcuQb6Zm9h0rXmgtyHNJmReeI1kJKSM7egqj9u1K8bMNu+exIr0Kw8I6ZZgHyVJ9xWiNNtokPlxqq9yBUOtHZFqoeeWOk6hcEPcZUVuWmi2uAZF3MD1NXfEN7d6dCXsbP7QB2NcFqvxMvrOYLL4bkXA5x/OqjTnI5q1ZLWR6fY4t8MioMe1b9hqMu7dk49xXjunfFrQ5JoobqCW3L8FiOAa9E07UYbi3SaCXfC3TFRVp1KZhCpRr/D0OwZdN1KFo76yt7mPHzI6jmvOvHnwL8MeILWS88NqNNvj0h/hJrrLabegP3QDx71q2902V5GB27VjDF1oMwxGDpy6HxR4v8Mav4V1WXTtWtmglUkI+Plf3Fc6yyKp3evPvX3Z448K6Z488OT6fqEKfbQhNrMowwI6DPp0r4v8Z+H77w5rk+j6gpWaJsAkfeFfQ4HFKsvePmMXhnTZzrU3tUs6bSNvNN213N6nAiM9aSpCnHemEUhiUUtJQAp61p6ZcbZAKzM1JbsVk3CpkroaPQNIuvmXmu40K86c15ZpN0Rg5Ga6/Q79sjJWvOr0zVHrui3vyCut06++7zXl2j6hiMZIrrNN1Ffl5FcHsy0j0WC+4HPaiucgvhtBBHSiqCx8ryniqcpqeVuKqyHca9dELUikzSAcCn7ackfNWaxp8xGF5qRY/arCQk8Vagt29KDsp4cpRxfLyKkEPtWkLUtzUq2bYo5jrjhLoyfJpkkeMcVsmzamPaMBRe5TwehiFKgZT6GtiW1OTxVeWA4oOWrh7GW2RSBqtvCRUEkRoOKVJoashzU8cnvVYjAxTQcNmhnO20zRSX3qQSe9ZyyVIslRYdy75lHmVVElO30nECz5lNL1Bvo300gJGb35oQkknOMDNRP98B1wfWn26SPeRwRK0ryEKqAZ3H0pS0Qzo/CWk3mu6va6XZxO807gYVcnHrX3p8GvAVp4E8LR2rRo15Mga4lHXdXA/sw/CmLwxpsevawudUuVDQk9Yx6V7pK4VNuMYrnlK5pTi2yKaQZcsoDYwMVm3UnvU08yqSW6Vi3175YYqy49646lTlPQpUGxl5eLGSDjpXLa3qgUN9Diodc1yNcxDDSE/cUcmuUvLXXtau/Jt7d4IvVz2rhm3OR6+Foxhq2eW/HySLUNF8wYW4ibOc815lovjLUI7dLMky7QFTccfnX1KPhlpUkJfVGe6lcdG5xXlfxK+CK2ltPqnh6YmdeXtm6Ffb6V6NKUWuVnPiZNTvFl/wADeDbrWraPUdTZfLcZCI4INenaX4d0vTYQILeNW/CvnX4YfES48JzT6XfpcXcedkcZJyr+n516z4C8aa5rd1cW+saSbBVy0T+o7VjXptbGuGxLnozuZY44nwmB7jpVWeYRgscYHcjimG9Z4tkgQDOeB1968n+LnjaaGSPQdHkb7Q/yuV7ZrCjR9ozrc3GN2ejPqem3Fy1ulzC8wPKK4J/KkYHBQEYPUGvP/h14fWxQX1w3mXzjcznqTXbxSGR/n++etVKnGLsb025K5HdBHUqFOR71xvjK607TtOlnvbYgYwDjOTXdPEtYfiXS7fUofs91EJIdvOfWqpSaJr01OOp8/aFp8virxT5ixKlsrZ2BeMV79odutnYxW9vGFRR3rC8O+GrPQHkms1yJD90V0yzBH8vGV+laV5SqWsjkwVKNJy8zRin+QYPIPIFXbec461krIn8IUfSrMUvFcDg1uenbm2R0OmXOJA24gKflI9a8r/aq8Lw32iWfim3j/fI3lylR2Pc/lXoNpMFGaj8exrqXw81azJ6wM35A1rhqjp1EkeTmOHUoNnxOFCy/PyO1K6qzEgYFWLiPZNs/uArTApPNfURa5bnyUlrYgKcGojH7H8qvBaQrRzE8pnspHY1GV9q0WjJqF4zTuKxSpVqVozUe0immFi5p07JJjPFdPpN4V/iH51x6HbWjZXAUrzWNWFylKx6ZouoEFQzcfWux03UF+XmvI9PvvmUKea6jSNTZcfNXn1IWZtCV0eqR6gdo2txiiuLttWbH3qKwcDQ8reTI6VEDg+tBNEfzGvURFKN2Sou72qxEvO3FJAtaNtbg4NU2ephqN2Jb25JHP6VoW9r7/pU9pbjcK1La2FTc93D4RMpxWuF6/pUy2v8AnFaaWwAqZbcVNz044JWMg2v+cVFLa9P8K3Tbio3thjpQmaPBKxzctrz1/Ss6e3IH/wBauslthms+5tRg1VzgrYJHKyw5qnNHtrobu3CjPvWbcwjNUjx8ThUmYkqck5qux5xWnPHgmqE67QTTPDrU7Mh3YpyvxUTGkDU7HKWlfmpA9VFapFaiw0TlqA2ai3UqmiwEj+aSEkYAt91vavpb9k74TnUpY/Fuu237iL/j2jdc72z96vKvgL8P7r4g+M4bZ42/s2Bg80n93Hav0J0HTbPRNKgsLWEQwwxhVQDHTvXPUY4astr5ccW0RhQAAAO1VLm4yW7t3pLq6BYqKozSKCT3rinKx2wg+hDdSSsrbYc/jWPJprTyFrhyqnsK0przgrnA9aqS3A7vmuWbudcHNFX+ytNtmykCO3XewyfzqpdYVi0bFSPep7u45+U8YrJubnDZPQVjzLY7Ic1iwbppkBx8ydRmsLxBeRtbzSswUKjEj6D1pLy9aGbzYfuP96uI+Id5Mnh/UmtWJd4WCAdzg1dG/OinS05mfOWpQ6lqHibUvEFrCPJtrkn5OmATzivffA2s2esaNbXFvMHJULIhblSOtcb8K9IZfDjNfWzI85bcjD75ra8N+E4tF1Oe7tWkjjY58nPAJruq1ly8osHhnz8x2tzOyp0G3oAOv514nIqt8XHWbAVmH3hmvY2jYRlc5P3vpXlvxW0uTT7+DX7bhhIu8j0rDDe67HbiI6HpdhHHGwKYPoKt+YqlmKgH61zXhbWrXVNNglik+dU+b61tR4kDSM/BrOtFudzpoSShYstcLjOarSXCSKy9/rUEskYO3NRPsAyOtKJq43RwXxAvfEVrcrJo+UVRyOua4qD4j+ILOQpfwliOpxivW9QXeTuYfjXkHxCZbzU1sLOONpWOG2iu/DpNO54mPc6dnE9A+HXjJ9fmkje32AAfNvzXoMcigkbuleZfDrw//Y1oH6SOBuru1Z8Z9a5a8E3oengXUdHmZtQXPAG3vzz0pnia/SHwpqTFvl8hhn3x0qhHKVK/7Xy1w/xk8TQ22kNodq2JZBl/pXPRo3qGOZTSpHh8675nbONzk/rTCvPAqYqWQeoGaUR8CvoFdHxt0yDHtQV9qseXR5dO4WK23jpTWWrfl0wx1VyWig0fFQyR1oulQSx8U09RNaGZIMGhGKnNWJo+arHqa0tckvWd4yyjqPfNblhftx89crnHIqaCd171nKkmNSsd5b6mVT7360VyUN6BGAzc0Vl7FGimW0qeFctUMfJq3aqQ3NUdtGF2XrSPjpWvZxHI4qlZR5HFbdlH936UmfR4Shcu2kXTitK2j9qjtY+BWjbR1mz6bD4bQRIuOlSrDx0qzHHxVhIunApXPSjQ0M/yT6UjQkDpWp5PsKa8PsKGzT2BiyQ89P0qlcQ8HgVuyRc1VuIvlpROevhro5i6g4+6OvpWNfQ8n5a625h46Vi38PPatEeDicNa5y9xF14rMnj65FdDdxct0rIul6itEfK4ug02Yt0vXHFVlJHWr91jPJA+tUXRt3Ck+wq0kjw6kdSRT7496kY9FUHnuByfwqusm1d3THr616J8M/hL438czRyWmmy2lhIRuvp1KqB7dqpySRm0zhT8hVc4PdTyTXffDr4V+LPG12n2TSbm3sT1uZFKp+dfVnw0/Z58D+ERBe6gDrWogAmaT7gP06GvW1aG1jENnDFBCBgJGgUfkK46mIUTqp0XI4/4ReCbD4e6D9ht1Qzso3uByxx612Mtyz/OzNnpjNU5bhvvYBaq81wCM859q82dQ7oUSxNNz1qpNNyearTXA96qS3AyetcspnTGnYsSzDnmqk0gqCSX61Wmm+tYuZ0QgSTzEHjkVQuJGbK7evFEtxjiqc07dqxlLU3jEq6hA0MO1mz9DWDdSQGJg8QfA6Gta6kkZiWbIrHvohJnsMdq6aTOmMLlazSDy1AiwCeAD0qduSW9OKzok8sbSxyDxzVvzBtGM4xzWrVzonFRSCZmKF165rJ1+zh1fTXtbheCO4rUEik8BsfSpGVCn3eKUZcrKlGEoeZ4bfWms+C9UMunxyXFkx4GScCum0L4iWFzuhvXFrLjADcc13d5ZQXCPHKoKHpxnFcdrHw/0a6ZnEeHPfpXXCqmrM8ydOpDWJrW+q2MkZlF1HJGFzkNU1pdx3cCzQtlCK81l8B6hBqKLDfsttn5l3dq9G0qyWzsYYI+VRcEnuaUrI2oYirP4kRajG7RuF6lSB9cVxXhzwlcW+qSahfMJJGPFegS7W7ioVT7yoQzZ4qVWcdCqtKM7MSJPLABG3jirUWW/vMfbpVDUr6x0+3+0aldIgUcLnk/SvO/FPxMmuUa10dfKiHHmEYNXDDyqamE8wjRXKjtPGfjGz0CMwwFZr1lwMcha8V1TUJtUvZbq5YvMx5OentVZ7me5laa5laSRjnJ5zUigMQ23afQd67qeH5T57F4t1RiIalVOKkjSpVSrb1ONLQgEftS+X7VaEZx2o8s0XGU2j56Uwx+1XzHTClCY7GdIlV5ErSkj4qvJHWiYmjNkj9qryRew/KtGRKikTirTMmjKZCDTSKuTRnBxiq7oRWlybEVFKRRRcLM6CHrWhajJqhB1rSthg8Vke3hbORsWC/KK3bKP7v0rI04AgZroLJRheO1TI+uwcNDStY+BWjbR1VtR0rStlHpWbR9Lh4aE8UXAqzHFSwqMDirMaj0qXE7VBkHl0jx8Vb2j0prrUl2ZmSxc1Tni4rWkQZ6VSnXimmTNaGLcQ5FZF9DzXQyr61kX6HPFao8jFQ0ZzF7Dy31rEuouuF3e1dTfR7gVCHcepH3vwFVtP8AD9/ql1HbWFtNczOcKqLk/j6U+dI+Rx0Ek2zipojgk4VP9qtjwZ4D8TeONQjtPDumTTgttM7qVjT6kV9HfDj9m77TJBqXjaUxxjDpYx/xfU9a+idC0vR9CsFs9F0+GxhjG0Ki8n3JrGVex8vKHO9DxX4Ufs1eGfDCw6j4smGsatw3l4xDGfbHX8RXtVu1vZRrp9jEltAnSNFASnXU3yEE5A5rHu58SJJg1y1cQzqoYVPc1J7xS+1SPl6gdKrSXXPWs6a5Jl8zop60zzfnwx4PSuSc7nbGjyuxakuKrvNmo7hh/DVWWTamc85rCVQ2hSuSTS1Vkk5NMeX3qvJJyeawlI1cCV5OtVppKY0pz96oJpPesmy4xsNmk5qs75NEsnvVZ35pWbN4xEuOlZ0/UHsK0iyNGS3JrKvHIVtucZ5ropuxreyMnUD5b+YPu1yfxD1q+0nSorqzyw81S2Oy966fWZQlpMwUsAvyr715LeeNbW/gu9K1C38ojcq5713Uoc2xzYjEJHq2h6ml9psF0GBEiAnHritXzl2V478LvE8f7zS5JM7c+UD2FelrcMyK3AA6j1oq0nF6ioYiFTUvyNu5FVZDSrJng4A9KhnlVTlWyfT1rOx01KltiKWOMncetQszZ8tTgVFd3kcQ3SEJ+Nc/rfiOOOM/ZBlsff8AStoQk9zlq4pRRv3EtrbAtcXCr3PNcT4n8epbFodKiBY/x1zOtapdXZLXEzH9K5m/kyetdlPDrdnjYjHPaImsarf6jcM91cNIc5254WqUbMBghQKQ5P41LCu0cCu1csVoeVOcpvUdGvNW4k5qKJeelW4l54qOZolJD446sJFxREtWo04rJu7KREIuKPK9qtqnFOEQ9KQ7FBoqY0VaTQj0qJovagaZmSRcVWli4rWli46VVlj9qtSBtGVJFzUEkfWtKSP2qvLH14q0yGjNeOq00VaLoaglWtEyeUoCGirW3FFVqFi7b9a0rfqKyoG5rStzyKk9bCfEdDpvSujseVX6VzOmniuj00/JUSPtcA0blrzjFadqKyrFvlrUtTUn09BqxoxDgVZjqtCflFTqeKTOpEvFDAU0GlNZilsQuvNUZ15K960GqpP80mFBbP8AABzQZ1ZwjG8mZNwAPzqt9jnuJhDDC8kjdFUZJr0fwb8N9a8QOrun2Wz6sXHJHoK9r8IeAfD3h1A0ECzXAHLSDPNJzsfKZhnNKhdU3dnhngf4J6trjR3etM2nWh+YBh85HtXvPg7wf4d8I2Yh0qxjMuOZ3XLk10Ekn+yF9h0FV3krKVQ+Nr42pjJXkOaV0yRJj69aqTTcEsQKSeWqNzL8hrlnUCnREmnUk/MDWXPcBmZCOO1OaTk1mahN5TA1zSmd9GlZl8sHhw/y46Z71mXtxJGmRnI6VdhfzY0NE9qjrzWTmbpxU9SGO5jeIHzB05qrcy8ZzkZ61la1JLp8mEyVNV7e9aZeTxUM6lBPY02kJ71FJJ15qATU2R85NQ0Zqk0xTJlsA5qKZmqJ5NvNVpbhsUuUUlYkdiOtV3fmm+buGTUDyc00iovQfLMcYBqheSBYmZ920Asce1TyHiqd7Gs0DxuuVYFT9DWsYrqKcnY5DUfGOgzW7qLtAyNtx6mvNfEwXWi39laWwkJP73bwa9Lg8DaHb3LTQ27OWO4humavyWMMcflQxpGfpXfQmofCedWpe03Z8/2kOpeHdUhu72Bl2t1A616vo3jTS7ooTOgJAyuehq9q1nYNGUuY0nPTGK5aLw1psN79pjhK85x2rtv7VczOJf7O+VM7JdajkcvGrFT0PaobrWGIIC496zQ8cfyrgAdBVG+u0UHB5qHSVxTxkmh2qXbSAkyfga5zUbkhSFYD2qTUL7jrWDfXYZuvat4xSOOeJciG/uFdfmcZrHmcueOamuZNzVEErZWOZyuIo4FTxrTUTmrUMfFMQsS8ircK81HHHVuGPms5ATQrVqNeKihWrcS8CsykKkfTipRH7U+NOlTLHQUV2j9qhaP2rQMdRPHQFjOlTjpVSWP2rUePiqzx0A0ZckXP3arSx9eK1pI6qTR9acZEmTJH7VWlT8K0pE5qpOtaxYmUGXmipWXBorVMRDbSZNalseaw7Vua1YGoZ34WpaR0WnvgCuk01/3Y+lclYPxXQ6dJ8g57VB9lgaqOmsX+StO2k6dKwdPkOK1LZ6hn1GHqKxtQyfKOlW42zWRFJwKtxSNjjrUtndCVy827+Ar+NPBbbnK571HbRzXEipHGXkY9AM16V4L+G11eul1qS+VFwQvqKzbODGZpSwqbbOK0XQtQ1q4ENjAxPcsOK9e8H/DWw0sJealia544PSux0fSbPSYAlpAo2/xYq7K+WH7vkVm5HwuZZ3UxDtB6CjZAgt0iQIBkYHSoZGyME0ssqsf9rvUDtWcpHhJOTuxz4x1qrO+1SRSyyYzVKeTg81zzkdMIEdxO3tVOWYsMHFFy9U3euaUjshERsA9aoapEk0f3iCPSrEj9agl+4T61k2dUE0xul3S8wZGV6VdaRmyOOK5+SJrSX7VngmtOG43RK2R81ZsVan1Ql/bxT27eZkt2rj2LW14ydugzXWzOWUtXM63btJiWPghualTubYapfceJQuPM/SnySqIwy8j3qjCfNi+Y8imtJ8oUdK00sdM7lgys2eBVaR8oWwKeh/dmq7n92aVjCSGtIB1qJnXPen5XA3CmM0YoclshJJ6DtruuflqnJJskycEj+H1ptzfxwlmLbVHrxXDeIvG8UbyQ2agyj+PP3a6KVCU9Gc9bEQprU6vVtSgs4vOklCH+5nmuO1LxL9oY+UwH0rjLzWJrpme5maWTtzUMV0ijOea9GlhlHoeRXxalsdOt58pZ23kn+KoZr8+ox6Vzb3zbsg8VXmvm9a60rHnuq31N+41DbnG0e1Y13flmPSs6W5dyTmqkrMc80cpDZYvbncOtZcz7n4qRgzUzZg1dkZkWzJ5JqVY6cq1YVKNgIo4/rVmJOKciVPGnFFwFij6VajjoiTpVpU4rNsBIlq3EvAqONasxr0pDRJGo4qwi5qNB0qeMc0FoDGMVE0Yq5jio3WkWZ0icVXdavSLVeRaCGUJFqrMgwa0ZFqncDrTJMuYYzVKetCcdaoziriJlF/vUUsv3zRWqEYtq/wA1a1tJWFAfmrSt3rRodGdpHQWkvy1tWMw+X6VzFrJgVq2cx3LwfwOaix9PgMQr7nX2s24AL1rXtLghdrVzWnvIxBj5P1rv/Ang/XPENyq2tjL5ZPMjqVUfnWMpo+no42EI+8ypbuzOqx9T2Ndz4J8F6trswxDJDEfvSOOAPUV6X4K+E+naQFuNVaO8uOu3b8q16HH5dtaiGCNY0UdhwBXPKaODGcQWThTZz/gzwPpOgxhmiE1wOshFdg7KoVYxisVL5TOFaYY9uK14XV0HGR25rFVU5WufLYirVrvnkL5jVE7VOdo6jFUnaqaZhBpCl6rzPzSyNVa4baM5rKTOhO+42eUYxWdIfmzT5HyS2eKrTSDaa5pzR1043Irl6qM4xS3ElU5Jcdq52zthAWV+tReaFqCWYZqvPJxUo6YwLNy6zwsp6jpWNb3z2VyVf7uasLNt3KeSeh9Kq3kSyD5iM1DZoop7mot9FMpJNZepXK+XIAegzWFeXM9mT8pYexquuoLOpVsoT6mrjTJVFR2D7WY/3g6k1ejuNyhvWsnMWSrsPanQ3KbdoP3eK2dPQqT0NcyjbULzhaqG4UY75qhe3yqdoUk/WlyMykna5oXV9GqbXPHb61z2s+JLaxiYysDIAdopL24UWclzMdqqDhT1zXlWu3j31w8km4KD8ozW+Hw15XPOxeJVOPuvUf4n8VanqknlmUxxegNc95jg/MPofWpZVLDAwfY9aY6bVUFTmvWVNQPAnXlVeo3zjSea1KUx1UihNrPtAP1rRNMxcGAkLcGmml7nah+tBUk4702iVexGRTGHFTFSpw3BpCtFguV9tKF5qbbShaAGqtTIKRRUqDmk2hihasxLUca81ZiGKVwsSxjpVhBUSDkVYQVmFh6Cp4xxUaCp4+goGkTIOKeBSJ0p4NBSFXpSGl3U0tSLI5aqv3qzKaqyNQQ0VZ+9VJz8tWpjzVG4bg07ElC4PWqM5q3cHrVGerQmipN/rDRSSfeorRAc9Efmq9A3NUI/vVdh610MyhuaVs/FdT4O0TVdb1KK10mwmuJH4JRSVH1rlLavqH9h/wD4/b7/AHzXPWdkelTk4pWOu+FnwRtdLjjv/FSJJcEZW3Ujb+P0r2ywtbWwtEt7Py44lGAoXGKTU/8AWyf7w/nUd30j/CvLnN3OmdabjuWy2RVeY/K30qb+AfSoJOhpN6GC1Zh6nbKy7422sKqWeuzWcohkbdzWjd9G+lchf/8AH7XBOTjK6PRpQUlZnolrq0V1EMnmpWauV0X7ldQfuj6V20ptrUxqU4xehFK3y1nXExJ21en+5WVL/raVRjpxTK08uGIqlPMcGp7r/WNVKboa4pno04KxXnmqrJcYUjvT7iqM336zOqCIZpGL5B71HLNSv1NV5qZ0xQhm+YUyebiom++KbN0qGh2Kl4yMvzEGse6hUkH7gByD61cl+/8AjUGpf8esf++K6YAzGubrdI0bfKR0NR2twsaEM2SO9Q6l/wAfB+lUx/q3rcykalxq0UcQw3Iqpa3JnkaUn5axL/oK0dH/AOPN/pTIm/3Zk+MdTab/AEeI4UDnHrXHTKWbaelbWtf8fD/WsmToPqK9HDxXKmfLYmTcmhtrYXE0oWKMsxrsPD3w/W8Pm3s8idMKpxVfwr/x9D616bo3RvoKwxNWUdjShSi0QaZ8N/DjQgTRSSn3erU3wj8M3Pyxxzwluh84EV0On9K1bL74+tcCxE77nTKhCx4f44+EGq6LG91pkv2u3H/LIDkD1ry+4h2ExzI0UqnBFfb11/x5XX/Xq9fG/jP/AJD9x/10Neph6jnHU8uvFRdkYrLtOCc+9GKfL9802us5oiYoApaB1qWAoFSqKYKkWoGiVBzU8dQr1FTR0DLEfarCVXj7VYSpGTJ2qdKgTtU6UDJ06U6mp0p1ABTTTqaaCkQyniqkhq1L0qpJQDK0p5rOuG5b61oSdazbnq31qoklGZutU5zVqXqaqXFWSynK2HNFMm/1hoq0gP/Z"/>
          <p:cNvSpPr>
            <a:spLocks noChangeAspect="1" noChangeArrowheads="1"/>
          </p:cNvSpPr>
          <p:nvPr/>
        </p:nvSpPr>
        <p:spPr bwMode="auto">
          <a:xfrm>
            <a:off x="36512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a-ES"/>
          </a:p>
        </p:txBody>
      </p:sp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8002" y="63772"/>
            <a:ext cx="3167996" cy="2269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7827693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Rectángulo"/>
          <p:cNvSpPr/>
          <p:nvPr/>
        </p:nvSpPr>
        <p:spPr>
          <a:xfrm>
            <a:off x="29311" y="404664"/>
            <a:ext cx="9144000" cy="60016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ca-ES" sz="2400" b="1" dirty="0">
                <a:solidFill>
                  <a:srgbClr val="FF0000"/>
                </a:solidFill>
              </a:rPr>
              <a:t>PROJECTE D'EDUCACIÓ EN VALORS I COMPETÈNCIA ESPIRITUAL CURS 2019-2020</a:t>
            </a:r>
          </a:p>
          <a:p>
            <a:pPr algn="ctr"/>
            <a:endParaRPr lang="ca-ES" sz="2400" b="1" dirty="0"/>
          </a:p>
          <a:p>
            <a:r>
              <a:rPr lang="ca-ES" sz="2400" b="1" dirty="0"/>
              <a:t>El fet de demanar les coses si us plau, donar les gràcies i excusar-se quan calgui pot ser un bon inici per reconduir algunes situacions de tensió. </a:t>
            </a:r>
          </a:p>
          <a:p>
            <a:endParaRPr lang="ca-ES" sz="2400" b="1" dirty="0"/>
          </a:p>
          <a:p>
            <a:r>
              <a:rPr lang="ca-ES" sz="2400" b="1" dirty="0"/>
              <a:t>Es tracta de trencar l’espiral de negativitat per millorar i facilitar les relacions interpersonals del dia a dia en tots els àmbits i situacions on ens movem.</a:t>
            </a:r>
          </a:p>
          <a:p>
            <a:endParaRPr lang="ca-ES" sz="2400" b="1" dirty="0"/>
          </a:p>
          <a:p>
            <a:r>
              <a:rPr lang="ca-ES" sz="2400" b="1" dirty="0"/>
              <a:t>No podem oblidar que som part d’una comunitat, que no estem sols i que la convivència és responsabilitat de tots.</a:t>
            </a:r>
          </a:p>
          <a:p>
            <a:endParaRPr lang="ca-ES" sz="2000" dirty="0"/>
          </a:p>
          <a:p>
            <a:pPr algn="ctr"/>
            <a:r>
              <a:rPr lang="ca-ES" sz="3200" b="1" dirty="0"/>
              <a:t>SI US PLAU,GRÀCIES,PERDÓ</a:t>
            </a:r>
          </a:p>
          <a:p>
            <a:endParaRPr lang="ca-ES" sz="2000" dirty="0"/>
          </a:p>
        </p:txBody>
      </p:sp>
    </p:spTree>
    <p:extLst>
      <p:ext uri="{BB962C8B-B14F-4D97-AF65-F5344CB8AC3E}">
        <p14:creationId xmlns:p14="http://schemas.microsoft.com/office/powerpoint/2010/main" val="177638356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0" y="260648"/>
            <a:ext cx="9144000" cy="69249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ca-ES" sz="3200" b="1" dirty="0"/>
          </a:p>
          <a:p>
            <a:pPr algn="ctr"/>
            <a:r>
              <a:rPr lang="ca-ES" sz="3200" b="1" dirty="0"/>
              <a:t>OBJECTIU GENERAL</a:t>
            </a:r>
          </a:p>
          <a:p>
            <a:pPr algn="ctr"/>
            <a:endParaRPr lang="ca-ES" sz="3200" b="1" dirty="0"/>
          </a:p>
          <a:p>
            <a:pPr algn="ctr"/>
            <a:endParaRPr lang="ca-ES" sz="3200" b="1" dirty="0"/>
          </a:p>
          <a:p>
            <a:pPr algn="ctr" fontAlgn="base">
              <a:lnSpc>
                <a:spcPct val="200000"/>
              </a:lnSpc>
            </a:pPr>
            <a:r>
              <a:rPr lang="ca-ES" sz="2800" b="1" dirty="0"/>
              <a:t>ACONSEGUIR QUE L’ÚS DE LES EXPRESSIONS: </a:t>
            </a:r>
            <a:r>
              <a:rPr lang="ca-ES" sz="2800" b="1" dirty="0">
                <a:solidFill>
                  <a:srgbClr val="FF0000"/>
                </a:solidFill>
              </a:rPr>
              <a:t>SI US PLAU, GRÀCIES, PERDÓ,</a:t>
            </a:r>
            <a:r>
              <a:rPr lang="ca-ES" sz="2800" b="1" dirty="0"/>
              <a:t> PROVOQUIN SENSACIONS POSITIVES EN ELS NOSTRES ALUMNES I AJUDIN A LA MILLORA DE LA CONVIVÈNCIA EN EL CENTRE.</a:t>
            </a:r>
            <a:r>
              <a:rPr lang="ca-ES" sz="2800" dirty="0"/>
              <a:t> </a:t>
            </a:r>
          </a:p>
          <a:p>
            <a:pPr fontAlgn="base"/>
            <a:r>
              <a:rPr lang="ca-ES" dirty="0"/>
              <a:t> </a:t>
            </a:r>
          </a:p>
          <a:p>
            <a:endParaRPr lang="ca-ES" sz="3200" b="1" dirty="0"/>
          </a:p>
          <a:p>
            <a:endParaRPr lang="ca-ES" dirty="0"/>
          </a:p>
          <a:p>
            <a:endParaRPr lang="ca-ES" sz="2400" b="1" dirty="0"/>
          </a:p>
        </p:txBody>
      </p:sp>
    </p:spTree>
    <p:extLst>
      <p:ext uri="{BB962C8B-B14F-4D97-AF65-F5344CB8AC3E}">
        <p14:creationId xmlns:p14="http://schemas.microsoft.com/office/powerpoint/2010/main" val="73606875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22C82905-CE19-474C-8EA1-6DB7E62141F7}"/>
              </a:ext>
            </a:extLst>
          </p:cNvPr>
          <p:cNvSpPr/>
          <p:nvPr/>
        </p:nvSpPr>
        <p:spPr>
          <a:xfrm>
            <a:off x="323528" y="-1326147"/>
            <a:ext cx="799288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s-ES" dirty="0"/>
          </a:p>
          <a:p>
            <a:endParaRPr lang="es-ES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1329537C-25F1-4A5D-A129-CC3E3CAB5120}"/>
              </a:ext>
            </a:extLst>
          </p:cNvPr>
          <p:cNvSpPr/>
          <p:nvPr/>
        </p:nvSpPr>
        <p:spPr>
          <a:xfrm>
            <a:off x="179512" y="764704"/>
            <a:ext cx="8784976" cy="48628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2800" b="1" dirty="0"/>
              <a:t>OBJECTIUS ESPECÍFICS</a:t>
            </a:r>
          </a:p>
          <a:p>
            <a:endParaRPr lang="es-ES" sz="2400" dirty="0"/>
          </a:p>
          <a:p>
            <a:endParaRPr lang="es-ES" sz="2400" dirty="0"/>
          </a:p>
          <a:p>
            <a:endParaRPr lang="es-ES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s-ES" sz="2400" dirty="0"/>
              <a:t>FER ÚS DE LES TRES EXPRESSIONS EN EL DIA A DIA DE L’ESCOLA. </a:t>
            </a:r>
          </a:p>
          <a:p>
            <a:endParaRPr lang="es-ES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s-ES" sz="2400" dirty="0"/>
              <a:t>OBSERVAR L'ACTITUD DELS QUE ENS ENVOLTEN I ESTAR ATENTS A LES SEVES NECESSITATS.   </a:t>
            </a:r>
          </a:p>
          <a:p>
            <a:endParaRPr lang="es-ES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s-ES" sz="2400" dirty="0"/>
              <a:t>ADONAR-SE QUE UTILITZAR AQUESTES PARAULES AJUDEN A EMPATITZAR AMB ELS ALTRES CREANT SENSACIONS DE BENESTAR, ALEGRIA I HUMILITAT. </a:t>
            </a:r>
          </a:p>
          <a:p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894662016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44</TotalTime>
  <Words>455</Words>
  <Application>Microsoft Office PowerPoint</Application>
  <PresentationFormat>Presentació en pantalla (4:3)</PresentationFormat>
  <Paragraphs>61</Paragraphs>
  <Slides>12</Slides>
  <Notes>0</Notes>
  <HiddenSlides>0</HiddenSlides>
  <MMClips>0</MMClips>
  <ScaleCrop>false</ScaleCrop>
  <HeadingPairs>
    <vt:vector size="6" baseType="variant">
      <vt:variant>
        <vt:lpstr>Tipus de lletra utilitzats</vt:lpstr>
      </vt:variant>
      <vt:variant>
        <vt:i4>2</vt:i4>
      </vt:variant>
      <vt:variant>
        <vt:lpstr>Tema</vt:lpstr>
      </vt:variant>
      <vt:variant>
        <vt:i4>1</vt:i4>
      </vt:variant>
      <vt:variant>
        <vt:lpstr>Títols de les diapositives</vt:lpstr>
      </vt:variant>
      <vt:variant>
        <vt:i4>12</vt:i4>
      </vt:variant>
    </vt:vector>
  </HeadingPairs>
  <TitlesOfParts>
    <vt:vector size="15" baseType="lpstr">
      <vt:lpstr>Arial</vt:lpstr>
      <vt:lpstr>Calibri</vt:lpstr>
      <vt:lpstr>Tema de Office</vt:lpstr>
      <vt:lpstr>Presentació del PowerPoint</vt:lpstr>
      <vt:lpstr>Presentació del PowerPoint</vt:lpstr>
      <vt:lpstr>Presentació del PowerPoint</vt:lpstr>
      <vt:lpstr>Presentació del PowerPoint</vt:lpstr>
      <vt:lpstr>Presentació del PowerPoint</vt:lpstr>
      <vt:lpstr>Presentació del PowerPoint</vt:lpstr>
      <vt:lpstr>Presentació del PowerPoint</vt:lpstr>
      <vt:lpstr>Presentació del PowerPoint</vt:lpstr>
      <vt:lpstr>Presentació del PowerPoint</vt:lpstr>
      <vt:lpstr>Presentació del PowerPoint</vt:lpstr>
      <vt:lpstr>Presentació del PowerPoint</vt:lpstr>
      <vt:lpstr>Presentació del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Roser</dc:creator>
  <cp:lastModifiedBy>FECM4</cp:lastModifiedBy>
  <cp:revision>12</cp:revision>
  <dcterms:created xsi:type="dcterms:W3CDTF">2018-10-24T10:27:21Z</dcterms:created>
  <dcterms:modified xsi:type="dcterms:W3CDTF">2019-04-24T12:01:07Z</dcterms:modified>
</cp:coreProperties>
</file>